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61" r:id="rId4"/>
    <p:sldId id="263" r:id="rId5"/>
    <p:sldId id="279" r:id="rId6"/>
    <p:sldId id="264" r:id="rId7"/>
    <p:sldId id="265" r:id="rId8"/>
    <p:sldId id="270" r:id="rId9"/>
    <p:sldId id="271" r:id="rId10"/>
    <p:sldId id="272" r:id="rId11"/>
    <p:sldId id="266" r:id="rId12"/>
    <p:sldId id="280" r:id="rId13"/>
    <p:sldId id="257" r:id="rId14"/>
    <p:sldId id="258" r:id="rId15"/>
    <p:sldId id="259" r:id="rId16"/>
    <p:sldId id="26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9D5E1-6BB6-42BB-9B07-D74B6FA1FEC1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0A376ED-C5DA-425F-BE3B-19E244AC9D6A}">
      <dgm:prSet phldrT="[Text]"/>
      <dgm:spPr/>
      <dgm:t>
        <a:bodyPr/>
        <a:lstStyle/>
        <a:p>
          <a:r>
            <a:rPr lang="hr-HR" dirty="0" smtClean="0"/>
            <a:t>Znanstveni problem</a:t>
          </a:r>
          <a:endParaRPr lang="hr-HR" dirty="0"/>
        </a:p>
      </dgm:t>
    </dgm:pt>
    <dgm:pt modelId="{F091A659-91AC-4126-8F65-25F0E151EA1F}" type="parTrans" cxnId="{6ACE5FC6-6177-4036-AA67-817C4CF25A64}">
      <dgm:prSet/>
      <dgm:spPr/>
      <dgm:t>
        <a:bodyPr/>
        <a:lstStyle/>
        <a:p>
          <a:endParaRPr lang="hr-HR"/>
        </a:p>
      </dgm:t>
    </dgm:pt>
    <dgm:pt modelId="{F7490515-A310-46FC-BD3E-FCEBB3FECA31}" type="sibTrans" cxnId="{6ACE5FC6-6177-4036-AA67-817C4CF25A64}">
      <dgm:prSet/>
      <dgm:spPr/>
      <dgm:t>
        <a:bodyPr/>
        <a:lstStyle/>
        <a:p>
          <a:endParaRPr lang="hr-HR"/>
        </a:p>
      </dgm:t>
    </dgm:pt>
    <dgm:pt modelId="{F8E84DBC-1596-42D5-9163-3C69CC01CBB2}">
      <dgm:prSet phldrT="[Text]"/>
      <dgm:spPr/>
      <dgm:t>
        <a:bodyPr/>
        <a:lstStyle/>
        <a:p>
          <a:r>
            <a:rPr lang="hr-HR" dirty="0" smtClean="0"/>
            <a:t>Znanstveni predmet</a:t>
          </a:r>
          <a:endParaRPr lang="hr-HR" dirty="0"/>
        </a:p>
      </dgm:t>
    </dgm:pt>
    <dgm:pt modelId="{FA7EC7FB-A142-44AB-952C-ACF610094BD3}" type="parTrans" cxnId="{B233F049-1961-4F06-BE23-25B010450931}">
      <dgm:prSet/>
      <dgm:spPr/>
      <dgm:t>
        <a:bodyPr/>
        <a:lstStyle/>
        <a:p>
          <a:endParaRPr lang="hr-HR"/>
        </a:p>
      </dgm:t>
    </dgm:pt>
    <dgm:pt modelId="{A6157091-1799-4358-9D4E-0DABFBA84606}" type="sibTrans" cxnId="{B233F049-1961-4F06-BE23-25B010450931}">
      <dgm:prSet/>
      <dgm:spPr/>
      <dgm:t>
        <a:bodyPr/>
        <a:lstStyle/>
        <a:p>
          <a:endParaRPr lang="hr-HR"/>
        </a:p>
      </dgm:t>
    </dgm:pt>
    <dgm:pt modelId="{03570271-FE0F-43EB-90E8-23377DFDEFF4}">
      <dgm:prSet phldrT="[Text]"/>
      <dgm:spPr/>
      <dgm:t>
        <a:bodyPr/>
        <a:lstStyle/>
        <a:p>
          <a:r>
            <a:rPr lang="hr-HR" dirty="0" smtClean="0"/>
            <a:t>Hipoteza</a:t>
          </a:r>
          <a:endParaRPr lang="hr-HR" dirty="0"/>
        </a:p>
      </dgm:t>
    </dgm:pt>
    <dgm:pt modelId="{43BCDDC3-729E-49CA-89F8-8AB5934CDB20}" type="parTrans" cxnId="{BA1F8688-1466-45F7-8DC0-844AFE012BF7}">
      <dgm:prSet/>
      <dgm:spPr/>
      <dgm:t>
        <a:bodyPr/>
        <a:lstStyle/>
        <a:p>
          <a:endParaRPr lang="hr-HR"/>
        </a:p>
      </dgm:t>
    </dgm:pt>
    <dgm:pt modelId="{E86A5AB9-C9CE-4306-94DE-CBB2AF99C0F7}" type="sibTrans" cxnId="{BA1F8688-1466-45F7-8DC0-844AFE012BF7}">
      <dgm:prSet/>
      <dgm:spPr/>
      <dgm:t>
        <a:bodyPr/>
        <a:lstStyle/>
        <a:p>
          <a:endParaRPr lang="hr-HR"/>
        </a:p>
      </dgm:t>
    </dgm:pt>
    <dgm:pt modelId="{0E4932CD-8A73-4B02-B1AD-194407378A5E}" type="pres">
      <dgm:prSet presAssocID="{A8D9D5E1-6BB6-42BB-9B07-D74B6FA1FEC1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786872A-85AD-4D6D-8955-70559637D886}" type="pres">
      <dgm:prSet presAssocID="{03570271-FE0F-43EB-90E8-23377DFDEFF4}" presName="Accent3" presStyleCnt="0"/>
      <dgm:spPr/>
    </dgm:pt>
    <dgm:pt modelId="{6AF9E8EC-F51A-405E-99E7-FB87866FA449}" type="pres">
      <dgm:prSet presAssocID="{03570271-FE0F-43EB-90E8-23377DFDEFF4}" presName="Accent" presStyleLbl="node1" presStyleIdx="0" presStyleCnt="3"/>
      <dgm:spPr/>
    </dgm:pt>
    <dgm:pt modelId="{75BA83A0-525D-45A3-A5A3-812232CB7EB2}" type="pres">
      <dgm:prSet presAssocID="{03570271-FE0F-43EB-90E8-23377DFDEFF4}" presName="ParentBackground3" presStyleCnt="0"/>
      <dgm:spPr/>
    </dgm:pt>
    <dgm:pt modelId="{C03BA9B6-77F2-4309-BC5B-28A80E4E5F99}" type="pres">
      <dgm:prSet presAssocID="{03570271-FE0F-43EB-90E8-23377DFDEFF4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7E7625E2-5C96-4ACA-A2BF-6B8F1A62FC20}" type="pres">
      <dgm:prSet presAssocID="{03570271-FE0F-43EB-90E8-23377DFDEFF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DBF3A-1632-4851-8F09-F943C72A4F20}" type="pres">
      <dgm:prSet presAssocID="{F8E84DBC-1596-42D5-9163-3C69CC01CBB2}" presName="Accent2" presStyleCnt="0"/>
      <dgm:spPr/>
    </dgm:pt>
    <dgm:pt modelId="{6D87C057-A8C4-487A-90C8-0D894117A9BF}" type="pres">
      <dgm:prSet presAssocID="{F8E84DBC-1596-42D5-9163-3C69CC01CBB2}" presName="Accent" presStyleLbl="node1" presStyleIdx="1" presStyleCnt="3"/>
      <dgm:spPr/>
    </dgm:pt>
    <dgm:pt modelId="{2761391A-D3CA-4311-8F15-5ABFCCB32E4E}" type="pres">
      <dgm:prSet presAssocID="{F8E84DBC-1596-42D5-9163-3C69CC01CBB2}" presName="ParentBackground2" presStyleCnt="0"/>
      <dgm:spPr/>
    </dgm:pt>
    <dgm:pt modelId="{D4AF05BC-E6C3-4D3F-877A-FD0810CBD9C7}" type="pres">
      <dgm:prSet presAssocID="{F8E84DBC-1596-42D5-9163-3C69CC01CBB2}" presName="ParentBackground" presStyleLbl="fgAcc1" presStyleIdx="1" presStyleCnt="3"/>
      <dgm:spPr/>
      <dgm:t>
        <a:bodyPr/>
        <a:lstStyle/>
        <a:p>
          <a:endParaRPr lang="hr-HR"/>
        </a:p>
      </dgm:t>
    </dgm:pt>
    <dgm:pt modelId="{E13A2350-A9E5-4348-A77D-EE127030B0B1}" type="pres">
      <dgm:prSet presAssocID="{F8E84DBC-1596-42D5-9163-3C69CC01CBB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708E45-B1EE-42AB-9269-431D87AEB36C}" type="pres">
      <dgm:prSet presAssocID="{80A376ED-C5DA-425F-BE3B-19E244AC9D6A}" presName="Accent1" presStyleCnt="0"/>
      <dgm:spPr/>
    </dgm:pt>
    <dgm:pt modelId="{95F72586-D7C5-400D-B514-E07DB7AE8AE8}" type="pres">
      <dgm:prSet presAssocID="{80A376ED-C5DA-425F-BE3B-19E244AC9D6A}" presName="Accent" presStyleLbl="node1" presStyleIdx="2" presStyleCnt="3"/>
      <dgm:spPr/>
    </dgm:pt>
    <dgm:pt modelId="{B8D1E977-38FC-4C70-BC01-6E1AFC49B1A1}" type="pres">
      <dgm:prSet presAssocID="{80A376ED-C5DA-425F-BE3B-19E244AC9D6A}" presName="ParentBackground1" presStyleCnt="0"/>
      <dgm:spPr/>
    </dgm:pt>
    <dgm:pt modelId="{B812FDFD-B597-499E-8E42-D388D9DC108B}" type="pres">
      <dgm:prSet presAssocID="{80A376ED-C5DA-425F-BE3B-19E244AC9D6A}" presName="ParentBackground" presStyleLbl="fgAcc1" presStyleIdx="2" presStyleCnt="3"/>
      <dgm:spPr/>
      <dgm:t>
        <a:bodyPr/>
        <a:lstStyle/>
        <a:p>
          <a:endParaRPr lang="hr-HR"/>
        </a:p>
      </dgm:t>
    </dgm:pt>
    <dgm:pt modelId="{4A203789-2454-4591-BDDE-54798335A35D}" type="pres">
      <dgm:prSet presAssocID="{80A376ED-C5DA-425F-BE3B-19E244AC9D6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FD51FBA-ACF5-4A07-A3D1-62814F4B37F4}" type="presOf" srcId="{03570271-FE0F-43EB-90E8-23377DFDEFF4}" destId="{7E7625E2-5C96-4ACA-A2BF-6B8F1A62FC20}" srcOrd="1" destOrd="0" presId="urn:microsoft.com/office/officeart/2011/layout/CircleProcess"/>
    <dgm:cxn modelId="{720D32C0-5721-4E26-A751-ED9D5C9418AE}" type="presOf" srcId="{80A376ED-C5DA-425F-BE3B-19E244AC9D6A}" destId="{4A203789-2454-4591-BDDE-54798335A35D}" srcOrd="1" destOrd="0" presId="urn:microsoft.com/office/officeart/2011/layout/CircleProcess"/>
    <dgm:cxn modelId="{B233F049-1961-4F06-BE23-25B010450931}" srcId="{A8D9D5E1-6BB6-42BB-9B07-D74B6FA1FEC1}" destId="{F8E84DBC-1596-42D5-9163-3C69CC01CBB2}" srcOrd="1" destOrd="0" parTransId="{FA7EC7FB-A142-44AB-952C-ACF610094BD3}" sibTransId="{A6157091-1799-4358-9D4E-0DABFBA84606}"/>
    <dgm:cxn modelId="{BA1F8688-1466-45F7-8DC0-844AFE012BF7}" srcId="{A8D9D5E1-6BB6-42BB-9B07-D74B6FA1FEC1}" destId="{03570271-FE0F-43EB-90E8-23377DFDEFF4}" srcOrd="2" destOrd="0" parTransId="{43BCDDC3-729E-49CA-89F8-8AB5934CDB20}" sibTransId="{E86A5AB9-C9CE-4306-94DE-CBB2AF99C0F7}"/>
    <dgm:cxn modelId="{8BB5089C-BBE6-4D9B-BF9E-5EDE7BE58352}" type="presOf" srcId="{80A376ED-C5DA-425F-BE3B-19E244AC9D6A}" destId="{B812FDFD-B597-499E-8E42-D388D9DC108B}" srcOrd="0" destOrd="0" presId="urn:microsoft.com/office/officeart/2011/layout/CircleProcess"/>
    <dgm:cxn modelId="{5B6D504E-9354-4C1F-9321-5081558E7005}" type="presOf" srcId="{F8E84DBC-1596-42D5-9163-3C69CC01CBB2}" destId="{D4AF05BC-E6C3-4D3F-877A-FD0810CBD9C7}" srcOrd="0" destOrd="0" presId="urn:microsoft.com/office/officeart/2011/layout/CircleProcess"/>
    <dgm:cxn modelId="{C7533504-DF44-4618-869B-5E1358FF9722}" type="presOf" srcId="{F8E84DBC-1596-42D5-9163-3C69CC01CBB2}" destId="{E13A2350-A9E5-4348-A77D-EE127030B0B1}" srcOrd="1" destOrd="0" presId="urn:microsoft.com/office/officeart/2011/layout/CircleProcess"/>
    <dgm:cxn modelId="{949782D5-9824-4718-AC41-9741827AAE08}" type="presOf" srcId="{A8D9D5E1-6BB6-42BB-9B07-D74B6FA1FEC1}" destId="{0E4932CD-8A73-4B02-B1AD-194407378A5E}" srcOrd="0" destOrd="0" presId="urn:microsoft.com/office/officeart/2011/layout/CircleProcess"/>
    <dgm:cxn modelId="{6ACE5FC6-6177-4036-AA67-817C4CF25A64}" srcId="{A8D9D5E1-6BB6-42BB-9B07-D74B6FA1FEC1}" destId="{80A376ED-C5DA-425F-BE3B-19E244AC9D6A}" srcOrd="0" destOrd="0" parTransId="{F091A659-91AC-4126-8F65-25F0E151EA1F}" sibTransId="{F7490515-A310-46FC-BD3E-FCEBB3FECA31}"/>
    <dgm:cxn modelId="{A47D3304-A2AD-4DA8-8832-684E11329718}" type="presOf" srcId="{03570271-FE0F-43EB-90E8-23377DFDEFF4}" destId="{C03BA9B6-77F2-4309-BC5B-28A80E4E5F99}" srcOrd="0" destOrd="0" presId="urn:microsoft.com/office/officeart/2011/layout/CircleProcess"/>
    <dgm:cxn modelId="{6769AD95-D74C-4AC0-8DD5-C7B376638213}" type="presParOf" srcId="{0E4932CD-8A73-4B02-B1AD-194407378A5E}" destId="{F786872A-85AD-4D6D-8955-70559637D886}" srcOrd="0" destOrd="0" presId="urn:microsoft.com/office/officeart/2011/layout/CircleProcess"/>
    <dgm:cxn modelId="{ADF3C847-980B-47BF-826C-3E1E96211066}" type="presParOf" srcId="{F786872A-85AD-4D6D-8955-70559637D886}" destId="{6AF9E8EC-F51A-405E-99E7-FB87866FA449}" srcOrd="0" destOrd="0" presId="urn:microsoft.com/office/officeart/2011/layout/CircleProcess"/>
    <dgm:cxn modelId="{32D0F416-6DE5-4B31-A419-B6B6DC2CA093}" type="presParOf" srcId="{0E4932CD-8A73-4B02-B1AD-194407378A5E}" destId="{75BA83A0-525D-45A3-A5A3-812232CB7EB2}" srcOrd="1" destOrd="0" presId="urn:microsoft.com/office/officeart/2011/layout/CircleProcess"/>
    <dgm:cxn modelId="{806224C0-80DD-4D7C-B2BD-85C82230DD60}" type="presParOf" srcId="{75BA83A0-525D-45A3-A5A3-812232CB7EB2}" destId="{C03BA9B6-77F2-4309-BC5B-28A80E4E5F99}" srcOrd="0" destOrd="0" presId="urn:microsoft.com/office/officeart/2011/layout/CircleProcess"/>
    <dgm:cxn modelId="{91363528-C2B5-4B4A-A3B3-963C7D5F25DA}" type="presParOf" srcId="{0E4932CD-8A73-4B02-B1AD-194407378A5E}" destId="{7E7625E2-5C96-4ACA-A2BF-6B8F1A62FC20}" srcOrd="2" destOrd="0" presId="urn:microsoft.com/office/officeart/2011/layout/CircleProcess"/>
    <dgm:cxn modelId="{FD72AA6D-46D0-4E96-9A79-C05345BEA75E}" type="presParOf" srcId="{0E4932CD-8A73-4B02-B1AD-194407378A5E}" destId="{4A7DBF3A-1632-4851-8F09-F943C72A4F20}" srcOrd="3" destOrd="0" presId="urn:microsoft.com/office/officeart/2011/layout/CircleProcess"/>
    <dgm:cxn modelId="{29AFA545-97EA-407A-9E1C-3B638B13BD76}" type="presParOf" srcId="{4A7DBF3A-1632-4851-8F09-F943C72A4F20}" destId="{6D87C057-A8C4-487A-90C8-0D894117A9BF}" srcOrd="0" destOrd="0" presId="urn:microsoft.com/office/officeart/2011/layout/CircleProcess"/>
    <dgm:cxn modelId="{BD55E311-6951-45F6-8FFA-21577B14EAEF}" type="presParOf" srcId="{0E4932CD-8A73-4B02-B1AD-194407378A5E}" destId="{2761391A-D3CA-4311-8F15-5ABFCCB32E4E}" srcOrd="4" destOrd="0" presId="urn:microsoft.com/office/officeart/2011/layout/CircleProcess"/>
    <dgm:cxn modelId="{EE661985-463E-4BC5-969F-65ED05800C05}" type="presParOf" srcId="{2761391A-D3CA-4311-8F15-5ABFCCB32E4E}" destId="{D4AF05BC-E6C3-4D3F-877A-FD0810CBD9C7}" srcOrd="0" destOrd="0" presId="urn:microsoft.com/office/officeart/2011/layout/CircleProcess"/>
    <dgm:cxn modelId="{2819F7E8-0DC4-4439-8826-6BC592F61600}" type="presParOf" srcId="{0E4932CD-8A73-4B02-B1AD-194407378A5E}" destId="{E13A2350-A9E5-4348-A77D-EE127030B0B1}" srcOrd="5" destOrd="0" presId="urn:microsoft.com/office/officeart/2011/layout/CircleProcess"/>
    <dgm:cxn modelId="{43B7E69A-2111-4045-9959-E7566B91CAF6}" type="presParOf" srcId="{0E4932CD-8A73-4B02-B1AD-194407378A5E}" destId="{A7708E45-B1EE-42AB-9269-431D87AEB36C}" srcOrd="6" destOrd="0" presId="urn:microsoft.com/office/officeart/2011/layout/CircleProcess"/>
    <dgm:cxn modelId="{2483A118-F9A4-40C6-8E63-48B3DAD53501}" type="presParOf" srcId="{A7708E45-B1EE-42AB-9269-431D87AEB36C}" destId="{95F72586-D7C5-400D-B514-E07DB7AE8AE8}" srcOrd="0" destOrd="0" presId="urn:microsoft.com/office/officeart/2011/layout/CircleProcess"/>
    <dgm:cxn modelId="{302ED709-5107-4DD4-BB0D-E82CE743874C}" type="presParOf" srcId="{0E4932CD-8A73-4B02-B1AD-194407378A5E}" destId="{B8D1E977-38FC-4C70-BC01-6E1AFC49B1A1}" srcOrd="7" destOrd="0" presId="urn:microsoft.com/office/officeart/2011/layout/CircleProcess"/>
    <dgm:cxn modelId="{0DDC25B9-5768-42E9-9EE7-0943A164A0D1}" type="presParOf" srcId="{B8D1E977-38FC-4C70-BC01-6E1AFC49B1A1}" destId="{B812FDFD-B597-499E-8E42-D388D9DC108B}" srcOrd="0" destOrd="0" presId="urn:microsoft.com/office/officeart/2011/layout/CircleProcess"/>
    <dgm:cxn modelId="{B972CF24-7CE3-4D46-8174-68C898F530CA}" type="presParOf" srcId="{0E4932CD-8A73-4B02-B1AD-194407378A5E}" destId="{4A203789-2454-4591-BDDE-54798335A35D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4ACC17-0AD8-49C8-8939-01297F9209CC}" type="doc">
      <dgm:prSet loTypeId="urn:microsoft.com/office/officeart/2005/8/layout/hList9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60C6F7-19D7-462A-A923-DD3D49A01DA8}">
      <dgm:prSet phldrT="[Text]"/>
      <dgm:spPr/>
      <dgm:t>
        <a:bodyPr/>
        <a:lstStyle/>
        <a:p>
          <a:r>
            <a:rPr lang="hr-HR" dirty="0" smtClean="0"/>
            <a:t>Hipoteza</a:t>
          </a:r>
          <a:endParaRPr lang="en-US" dirty="0"/>
        </a:p>
      </dgm:t>
    </dgm:pt>
    <dgm:pt modelId="{6E2B372C-DEF2-45B3-BF70-086B8277B36A}" type="parTrans" cxnId="{23BACD67-6C66-4D8F-96B8-59D2B257129E}">
      <dgm:prSet/>
      <dgm:spPr/>
      <dgm:t>
        <a:bodyPr/>
        <a:lstStyle/>
        <a:p>
          <a:endParaRPr lang="en-US"/>
        </a:p>
      </dgm:t>
    </dgm:pt>
    <dgm:pt modelId="{684AFF11-B060-47E5-B6C6-414C022A06C1}" type="sibTrans" cxnId="{23BACD67-6C66-4D8F-96B8-59D2B257129E}">
      <dgm:prSet/>
      <dgm:spPr/>
      <dgm:t>
        <a:bodyPr/>
        <a:lstStyle/>
        <a:p>
          <a:endParaRPr lang="en-US"/>
        </a:p>
      </dgm:t>
    </dgm:pt>
    <dgm:pt modelId="{22FCA671-69AB-47E8-8420-6ED36900C08F}">
      <dgm:prSet phldrT="[Text]"/>
      <dgm:spPr/>
      <dgm:t>
        <a:bodyPr/>
        <a:lstStyle/>
        <a:p>
          <a:r>
            <a:rPr lang="hr-HR" dirty="0" smtClean="0"/>
            <a:t>2</a:t>
          </a:r>
          <a:endParaRPr lang="en-US" dirty="0"/>
        </a:p>
      </dgm:t>
    </dgm:pt>
    <dgm:pt modelId="{D5B8048C-6D91-41D5-A068-4C3B25C44D32}" type="parTrans" cxnId="{4BD7A123-8A83-4513-B227-F01C6B2B3A85}">
      <dgm:prSet/>
      <dgm:spPr/>
      <dgm:t>
        <a:bodyPr/>
        <a:lstStyle/>
        <a:p>
          <a:endParaRPr lang="en-US"/>
        </a:p>
      </dgm:t>
    </dgm:pt>
    <dgm:pt modelId="{2EE042AF-66AD-407A-8FAF-1B5683BA1992}" type="sibTrans" cxnId="{4BD7A123-8A83-4513-B227-F01C6B2B3A85}">
      <dgm:prSet/>
      <dgm:spPr/>
      <dgm:t>
        <a:bodyPr/>
        <a:lstStyle/>
        <a:p>
          <a:endParaRPr lang="en-US"/>
        </a:p>
      </dgm:t>
    </dgm:pt>
    <dgm:pt modelId="{FA5EF658-17D9-46D9-B586-D67FCFB5B757}">
      <dgm:prSet phldrT="[Text]"/>
      <dgm:spPr/>
      <dgm:t>
        <a:bodyPr/>
        <a:lstStyle/>
        <a:p>
          <a:r>
            <a:rPr lang="hr-HR" dirty="0" smtClean="0"/>
            <a:t>Dedukcija</a:t>
          </a:r>
          <a:endParaRPr lang="en-US" dirty="0"/>
        </a:p>
      </dgm:t>
    </dgm:pt>
    <dgm:pt modelId="{39C0DD9A-AF64-4A39-9898-B40D9DB73CB8}" type="parTrans" cxnId="{247B79AE-AD6E-47D0-9443-34D878CC94B5}">
      <dgm:prSet/>
      <dgm:spPr/>
      <dgm:t>
        <a:bodyPr/>
        <a:lstStyle/>
        <a:p>
          <a:endParaRPr lang="en-US"/>
        </a:p>
      </dgm:t>
    </dgm:pt>
    <dgm:pt modelId="{799C7C72-4043-4B11-93C1-B4B96A5F54E5}" type="sibTrans" cxnId="{247B79AE-AD6E-47D0-9443-34D878CC94B5}">
      <dgm:prSet/>
      <dgm:spPr/>
      <dgm:t>
        <a:bodyPr/>
        <a:lstStyle/>
        <a:p>
          <a:endParaRPr lang="en-US"/>
        </a:p>
      </dgm:t>
    </dgm:pt>
    <dgm:pt modelId="{F99C0B7D-EC3F-423D-986C-46A7E81D4FFA}">
      <dgm:prSet phldrT="[Text]"/>
      <dgm:spPr/>
      <dgm:t>
        <a:bodyPr/>
        <a:lstStyle/>
        <a:p>
          <a:r>
            <a:rPr lang="hr-HR" dirty="0" smtClean="0"/>
            <a:t>3</a:t>
          </a:r>
          <a:endParaRPr lang="en-US" dirty="0"/>
        </a:p>
      </dgm:t>
    </dgm:pt>
    <dgm:pt modelId="{DE363FB7-68A4-40B1-A0D0-EBB4EAE9A6B4}" type="parTrans" cxnId="{94E7A5D8-573F-4E31-8C27-AA4B94FBA2AC}">
      <dgm:prSet/>
      <dgm:spPr/>
      <dgm:t>
        <a:bodyPr/>
        <a:lstStyle/>
        <a:p>
          <a:endParaRPr lang="en-US"/>
        </a:p>
      </dgm:t>
    </dgm:pt>
    <dgm:pt modelId="{6EA933F4-6C27-4FE6-93F3-06644D69E631}" type="sibTrans" cxnId="{94E7A5D8-573F-4E31-8C27-AA4B94FBA2AC}">
      <dgm:prSet/>
      <dgm:spPr/>
      <dgm:t>
        <a:bodyPr/>
        <a:lstStyle/>
        <a:p>
          <a:endParaRPr lang="en-US"/>
        </a:p>
      </dgm:t>
    </dgm:pt>
    <dgm:pt modelId="{126B95BB-4141-4EB2-9125-A8ADB948FF7B}">
      <dgm:prSet phldrT="[Text]"/>
      <dgm:spPr/>
      <dgm:t>
        <a:bodyPr/>
        <a:lstStyle/>
        <a:p>
          <a:r>
            <a:rPr lang="hr-HR" dirty="0" smtClean="0"/>
            <a:t>Tvrdnja</a:t>
          </a:r>
          <a:endParaRPr lang="en-US" dirty="0"/>
        </a:p>
      </dgm:t>
    </dgm:pt>
    <dgm:pt modelId="{952727AD-4150-4772-8960-AEF47587EFE5}" type="parTrans" cxnId="{ECD8F480-DADD-4E70-BF97-8B120601BCCB}">
      <dgm:prSet/>
      <dgm:spPr/>
      <dgm:t>
        <a:bodyPr/>
        <a:lstStyle/>
        <a:p>
          <a:endParaRPr lang="en-US"/>
        </a:p>
      </dgm:t>
    </dgm:pt>
    <dgm:pt modelId="{E0037A76-722F-4FC3-A17D-9755711E2104}" type="sibTrans" cxnId="{ECD8F480-DADD-4E70-BF97-8B120601BCCB}">
      <dgm:prSet/>
      <dgm:spPr/>
      <dgm:t>
        <a:bodyPr/>
        <a:lstStyle/>
        <a:p>
          <a:endParaRPr lang="en-US"/>
        </a:p>
      </dgm:t>
    </dgm:pt>
    <dgm:pt modelId="{AC59BE3A-7227-48F4-A878-401766B35043}">
      <dgm:prSet phldrT="[Text]"/>
      <dgm:spPr/>
      <dgm:t>
        <a:bodyPr/>
        <a:lstStyle/>
        <a:p>
          <a:r>
            <a:rPr lang="hr-HR" dirty="0" smtClean="0"/>
            <a:t>1</a:t>
          </a:r>
          <a:endParaRPr lang="en-US" dirty="0"/>
        </a:p>
      </dgm:t>
    </dgm:pt>
    <dgm:pt modelId="{4B27A82B-EAB9-4CBD-A7C7-16252FD520C0}" type="sibTrans" cxnId="{A83EBDA0-BEF1-44F3-BC77-F1F474C3EB13}">
      <dgm:prSet/>
      <dgm:spPr/>
      <dgm:t>
        <a:bodyPr/>
        <a:lstStyle/>
        <a:p>
          <a:endParaRPr lang="en-US"/>
        </a:p>
      </dgm:t>
    </dgm:pt>
    <dgm:pt modelId="{23514317-3C66-4674-91D4-65F42B3C384F}" type="parTrans" cxnId="{A83EBDA0-BEF1-44F3-BC77-F1F474C3EB13}">
      <dgm:prSet/>
      <dgm:spPr/>
      <dgm:t>
        <a:bodyPr/>
        <a:lstStyle/>
        <a:p>
          <a:endParaRPr lang="en-US"/>
        </a:p>
      </dgm:t>
    </dgm:pt>
    <dgm:pt modelId="{C77466CD-17D2-4D18-8025-316A10B2C502}">
      <dgm:prSet/>
      <dgm:spPr/>
      <dgm:t>
        <a:bodyPr/>
        <a:lstStyle/>
        <a:p>
          <a:r>
            <a:rPr lang="hr-HR" dirty="0" smtClean="0"/>
            <a:t>4</a:t>
          </a:r>
          <a:endParaRPr lang="en-US" dirty="0"/>
        </a:p>
      </dgm:t>
    </dgm:pt>
    <dgm:pt modelId="{8322D9F7-F46A-4FE1-8291-5170D3797D9E}" type="parTrans" cxnId="{CAD26660-F333-444A-8715-A82AC443CDFB}">
      <dgm:prSet/>
      <dgm:spPr/>
      <dgm:t>
        <a:bodyPr/>
        <a:lstStyle/>
        <a:p>
          <a:endParaRPr lang="en-US"/>
        </a:p>
      </dgm:t>
    </dgm:pt>
    <dgm:pt modelId="{EE06A3B2-3103-4C0E-8A1D-70AEA3887572}" type="sibTrans" cxnId="{CAD26660-F333-444A-8715-A82AC443CDFB}">
      <dgm:prSet/>
      <dgm:spPr/>
      <dgm:t>
        <a:bodyPr/>
        <a:lstStyle/>
        <a:p>
          <a:endParaRPr lang="en-US"/>
        </a:p>
      </dgm:t>
    </dgm:pt>
    <dgm:pt modelId="{F10D7B17-8F35-4DB3-9C27-86120D4417E3}">
      <dgm:prSet/>
      <dgm:spPr/>
      <dgm:t>
        <a:bodyPr/>
        <a:lstStyle/>
        <a:p>
          <a:r>
            <a:rPr lang="hr-HR" dirty="0" smtClean="0"/>
            <a:t>5</a:t>
          </a:r>
          <a:endParaRPr lang="en-US" dirty="0"/>
        </a:p>
      </dgm:t>
    </dgm:pt>
    <dgm:pt modelId="{1AD9814D-09AD-406F-8145-2BFDB8C34B79}" type="parTrans" cxnId="{BBA0C462-F5A8-4D00-B106-D7E260786A41}">
      <dgm:prSet/>
      <dgm:spPr/>
      <dgm:t>
        <a:bodyPr/>
        <a:lstStyle/>
        <a:p>
          <a:endParaRPr lang="en-US"/>
        </a:p>
      </dgm:t>
    </dgm:pt>
    <dgm:pt modelId="{A16983C6-DD48-4ABA-8BC8-93A8E6CC8C68}" type="sibTrans" cxnId="{BBA0C462-F5A8-4D00-B106-D7E260786A41}">
      <dgm:prSet/>
      <dgm:spPr/>
      <dgm:t>
        <a:bodyPr/>
        <a:lstStyle/>
        <a:p>
          <a:endParaRPr lang="en-US"/>
        </a:p>
      </dgm:t>
    </dgm:pt>
    <dgm:pt modelId="{F62A3C55-5B72-4189-933F-D45F5A7ADA41}">
      <dgm:prSet/>
      <dgm:spPr/>
      <dgm:t>
        <a:bodyPr/>
        <a:lstStyle/>
        <a:p>
          <a:r>
            <a:rPr lang="hr-HR" dirty="0" smtClean="0"/>
            <a:t>6</a:t>
          </a:r>
          <a:endParaRPr lang="en-US" dirty="0"/>
        </a:p>
      </dgm:t>
    </dgm:pt>
    <dgm:pt modelId="{A00A8B49-6F8F-4874-A7BA-317844144EB7}" type="parTrans" cxnId="{EBB30336-8089-4C9E-9006-95B7AACA93A8}">
      <dgm:prSet/>
      <dgm:spPr/>
      <dgm:t>
        <a:bodyPr/>
        <a:lstStyle/>
        <a:p>
          <a:endParaRPr lang="en-US"/>
        </a:p>
      </dgm:t>
    </dgm:pt>
    <dgm:pt modelId="{B201C757-D20A-48DE-B86F-677BD543877B}" type="sibTrans" cxnId="{EBB30336-8089-4C9E-9006-95B7AACA93A8}">
      <dgm:prSet/>
      <dgm:spPr/>
      <dgm:t>
        <a:bodyPr/>
        <a:lstStyle/>
        <a:p>
          <a:endParaRPr lang="en-US"/>
        </a:p>
      </dgm:t>
    </dgm:pt>
    <dgm:pt modelId="{4504B475-2454-4A70-BC74-780C3826E441}">
      <dgm:prSet/>
      <dgm:spPr/>
      <dgm:t>
        <a:bodyPr/>
        <a:lstStyle/>
        <a:p>
          <a:r>
            <a:rPr lang="hr-HR" dirty="0" smtClean="0"/>
            <a:t>Empirijska provjera</a:t>
          </a:r>
          <a:endParaRPr lang="en-US" dirty="0"/>
        </a:p>
      </dgm:t>
    </dgm:pt>
    <dgm:pt modelId="{1695577A-837D-4E03-AE58-90E908D2FC59}" type="parTrans" cxnId="{76E0085C-266E-41B1-A8C0-1C881CD5964E}">
      <dgm:prSet/>
      <dgm:spPr/>
      <dgm:t>
        <a:bodyPr/>
        <a:lstStyle/>
        <a:p>
          <a:endParaRPr lang="en-US"/>
        </a:p>
      </dgm:t>
    </dgm:pt>
    <dgm:pt modelId="{9F2E245B-1243-433A-B7AF-E79D310DC0C5}" type="sibTrans" cxnId="{76E0085C-266E-41B1-A8C0-1C881CD5964E}">
      <dgm:prSet/>
      <dgm:spPr/>
      <dgm:t>
        <a:bodyPr/>
        <a:lstStyle/>
        <a:p>
          <a:endParaRPr lang="en-US"/>
        </a:p>
      </dgm:t>
    </dgm:pt>
    <dgm:pt modelId="{04400FD3-132A-4408-88C8-95CBA3CA17B6}">
      <dgm:prSet/>
      <dgm:spPr/>
      <dgm:t>
        <a:bodyPr/>
        <a:lstStyle/>
        <a:p>
          <a:r>
            <a:rPr lang="hr-HR" dirty="0" smtClean="0"/>
            <a:t>Indukcija</a:t>
          </a:r>
          <a:endParaRPr lang="en-US" dirty="0"/>
        </a:p>
      </dgm:t>
    </dgm:pt>
    <dgm:pt modelId="{6401CC9D-7640-4730-BC5C-D41052091819}" type="parTrans" cxnId="{3C85E608-803E-411C-94A4-D2D903975BF2}">
      <dgm:prSet/>
      <dgm:spPr/>
      <dgm:t>
        <a:bodyPr/>
        <a:lstStyle/>
        <a:p>
          <a:endParaRPr lang="en-US"/>
        </a:p>
      </dgm:t>
    </dgm:pt>
    <dgm:pt modelId="{547ACD45-18FA-411A-ACDE-39240E58C59F}" type="sibTrans" cxnId="{3C85E608-803E-411C-94A4-D2D903975BF2}">
      <dgm:prSet/>
      <dgm:spPr/>
      <dgm:t>
        <a:bodyPr/>
        <a:lstStyle/>
        <a:p>
          <a:endParaRPr lang="en-US"/>
        </a:p>
      </dgm:t>
    </dgm:pt>
    <dgm:pt modelId="{043F38F9-CCB2-4CA5-9FC2-5A11C562C4E0}">
      <dgm:prSet/>
      <dgm:spPr/>
      <dgm:t>
        <a:bodyPr/>
        <a:lstStyle/>
        <a:p>
          <a:r>
            <a:rPr lang="hr-HR" dirty="0" smtClean="0"/>
            <a:t>Izmijenjena hipoteza</a:t>
          </a:r>
          <a:endParaRPr lang="en-US" dirty="0"/>
        </a:p>
      </dgm:t>
    </dgm:pt>
    <dgm:pt modelId="{07427ADA-5FF0-4778-A85C-CD0F465AF4C0}" type="parTrans" cxnId="{8494A076-4719-4CF1-AE87-585BF5A07E58}">
      <dgm:prSet/>
      <dgm:spPr/>
      <dgm:t>
        <a:bodyPr/>
        <a:lstStyle/>
        <a:p>
          <a:endParaRPr lang="en-US"/>
        </a:p>
      </dgm:t>
    </dgm:pt>
    <dgm:pt modelId="{20B07594-22B9-4B8D-A114-33E8DBC64431}" type="sibTrans" cxnId="{8494A076-4719-4CF1-AE87-585BF5A07E58}">
      <dgm:prSet/>
      <dgm:spPr/>
      <dgm:t>
        <a:bodyPr/>
        <a:lstStyle/>
        <a:p>
          <a:endParaRPr lang="en-US"/>
        </a:p>
      </dgm:t>
    </dgm:pt>
    <dgm:pt modelId="{E58BDA2F-2D90-4849-94BB-6823AF864545}" type="pres">
      <dgm:prSet presAssocID="{234ACC17-0AD8-49C8-8939-01297F9209C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305E3CA-75BE-426E-8E7C-BE80B784AAB3}" type="pres">
      <dgm:prSet presAssocID="{AC59BE3A-7227-48F4-A878-401766B35043}" presName="posSpace" presStyleCnt="0"/>
      <dgm:spPr/>
    </dgm:pt>
    <dgm:pt modelId="{1BA7E355-4587-48F4-A94F-7209AEE5A0CF}" type="pres">
      <dgm:prSet presAssocID="{AC59BE3A-7227-48F4-A878-401766B35043}" presName="vertFlow" presStyleCnt="0"/>
      <dgm:spPr/>
    </dgm:pt>
    <dgm:pt modelId="{0A022AC0-CEE1-4EB1-84FA-6A4CDB7EF815}" type="pres">
      <dgm:prSet presAssocID="{AC59BE3A-7227-48F4-A878-401766B35043}" presName="topSpace" presStyleCnt="0"/>
      <dgm:spPr/>
    </dgm:pt>
    <dgm:pt modelId="{1A31B048-6FB8-4496-A575-D6F8B6999530}" type="pres">
      <dgm:prSet presAssocID="{AC59BE3A-7227-48F4-A878-401766B35043}" presName="firstComp" presStyleCnt="0"/>
      <dgm:spPr/>
    </dgm:pt>
    <dgm:pt modelId="{8FBF5391-EC66-43AE-8408-2623F777F56A}" type="pres">
      <dgm:prSet presAssocID="{AC59BE3A-7227-48F4-A878-401766B35043}" presName="firstChild" presStyleLbl="bgAccFollowNode1" presStyleIdx="0" presStyleCnt="6"/>
      <dgm:spPr/>
      <dgm:t>
        <a:bodyPr/>
        <a:lstStyle/>
        <a:p>
          <a:endParaRPr lang="en-US"/>
        </a:p>
      </dgm:t>
    </dgm:pt>
    <dgm:pt modelId="{AB9414DC-170B-4D27-ACD4-56E295233103}" type="pres">
      <dgm:prSet presAssocID="{AC59BE3A-7227-48F4-A878-401766B35043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D568F-37EB-494F-B037-EF5F4CA43BDC}" type="pres">
      <dgm:prSet presAssocID="{AC59BE3A-7227-48F4-A878-401766B35043}" presName="negSpace" presStyleCnt="0"/>
      <dgm:spPr/>
    </dgm:pt>
    <dgm:pt modelId="{0855D677-D028-4310-8DFD-3E8ADB8305C7}" type="pres">
      <dgm:prSet presAssocID="{AC59BE3A-7227-48F4-A878-401766B35043}" presName="circle" presStyleLbl="node1" presStyleIdx="0" presStyleCnt="6"/>
      <dgm:spPr/>
      <dgm:t>
        <a:bodyPr/>
        <a:lstStyle/>
        <a:p>
          <a:endParaRPr lang="en-US"/>
        </a:p>
      </dgm:t>
    </dgm:pt>
    <dgm:pt modelId="{4CD9C612-04C4-452D-B561-524C9AEC3C7F}" type="pres">
      <dgm:prSet presAssocID="{4B27A82B-EAB9-4CBD-A7C7-16252FD520C0}" presName="transSpace" presStyleCnt="0"/>
      <dgm:spPr/>
    </dgm:pt>
    <dgm:pt modelId="{046BEA79-F221-42D9-BBEC-F3BD28A3DD35}" type="pres">
      <dgm:prSet presAssocID="{22FCA671-69AB-47E8-8420-6ED36900C08F}" presName="posSpace" presStyleCnt="0"/>
      <dgm:spPr/>
    </dgm:pt>
    <dgm:pt modelId="{4839AF69-8476-4361-8CDB-653B7F70652F}" type="pres">
      <dgm:prSet presAssocID="{22FCA671-69AB-47E8-8420-6ED36900C08F}" presName="vertFlow" presStyleCnt="0"/>
      <dgm:spPr/>
    </dgm:pt>
    <dgm:pt modelId="{031D5C4F-0518-4E8E-9DB4-5F9407C3CF05}" type="pres">
      <dgm:prSet presAssocID="{22FCA671-69AB-47E8-8420-6ED36900C08F}" presName="topSpace" presStyleCnt="0"/>
      <dgm:spPr/>
    </dgm:pt>
    <dgm:pt modelId="{2197B641-7EDA-429D-AB9D-E3C9B6C2378B}" type="pres">
      <dgm:prSet presAssocID="{22FCA671-69AB-47E8-8420-6ED36900C08F}" presName="firstComp" presStyleCnt="0"/>
      <dgm:spPr/>
    </dgm:pt>
    <dgm:pt modelId="{7795AE72-3168-4903-A31F-F9FA5DEF2E5B}" type="pres">
      <dgm:prSet presAssocID="{22FCA671-69AB-47E8-8420-6ED36900C08F}" presName="firstChild" presStyleLbl="bgAccFollowNode1" presStyleIdx="1" presStyleCnt="6"/>
      <dgm:spPr/>
      <dgm:t>
        <a:bodyPr/>
        <a:lstStyle/>
        <a:p>
          <a:endParaRPr lang="en-US"/>
        </a:p>
      </dgm:t>
    </dgm:pt>
    <dgm:pt modelId="{D2C9EFA7-42B1-47EB-A455-8F0FA1627738}" type="pres">
      <dgm:prSet presAssocID="{22FCA671-69AB-47E8-8420-6ED36900C08F}" presName="first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4CCB4-9DAD-4AA9-8126-B4212DD2BFA1}" type="pres">
      <dgm:prSet presAssocID="{22FCA671-69AB-47E8-8420-6ED36900C08F}" presName="negSpace" presStyleCnt="0"/>
      <dgm:spPr/>
    </dgm:pt>
    <dgm:pt modelId="{726BE0E1-361B-4D3B-80E4-344F160E4A61}" type="pres">
      <dgm:prSet presAssocID="{22FCA671-69AB-47E8-8420-6ED36900C08F}" presName="circle" presStyleLbl="node1" presStyleIdx="1" presStyleCnt="6"/>
      <dgm:spPr/>
      <dgm:t>
        <a:bodyPr/>
        <a:lstStyle/>
        <a:p>
          <a:endParaRPr lang="en-US"/>
        </a:p>
      </dgm:t>
    </dgm:pt>
    <dgm:pt modelId="{FBFBF6F8-6C7E-4347-8C2D-FEE06F2B8207}" type="pres">
      <dgm:prSet presAssocID="{2EE042AF-66AD-407A-8FAF-1B5683BA1992}" presName="transSpace" presStyleCnt="0"/>
      <dgm:spPr/>
    </dgm:pt>
    <dgm:pt modelId="{5EE69D31-CB3B-432D-988E-102C1CE3218C}" type="pres">
      <dgm:prSet presAssocID="{F99C0B7D-EC3F-423D-986C-46A7E81D4FFA}" presName="posSpace" presStyleCnt="0"/>
      <dgm:spPr/>
    </dgm:pt>
    <dgm:pt modelId="{71D2AB5B-D1CF-487C-AB5C-518FAAB8C7BE}" type="pres">
      <dgm:prSet presAssocID="{F99C0B7D-EC3F-423D-986C-46A7E81D4FFA}" presName="vertFlow" presStyleCnt="0"/>
      <dgm:spPr/>
    </dgm:pt>
    <dgm:pt modelId="{9716A92E-C11E-4F8C-A7C1-FA2392963A3E}" type="pres">
      <dgm:prSet presAssocID="{F99C0B7D-EC3F-423D-986C-46A7E81D4FFA}" presName="topSpace" presStyleCnt="0"/>
      <dgm:spPr/>
    </dgm:pt>
    <dgm:pt modelId="{E5E38C6A-C690-4E3F-90A0-97D868431CD4}" type="pres">
      <dgm:prSet presAssocID="{F99C0B7D-EC3F-423D-986C-46A7E81D4FFA}" presName="firstComp" presStyleCnt="0"/>
      <dgm:spPr/>
    </dgm:pt>
    <dgm:pt modelId="{7E42A7FB-3F78-4D9B-826E-1EE5D2A9EEE5}" type="pres">
      <dgm:prSet presAssocID="{F99C0B7D-EC3F-423D-986C-46A7E81D4FFA}" presName="firstChild" presStyleLbl="bgAccFollowNode1" presStyleIdx="2" presStyleCnt="6"/>
      <dgm:spPr/>
      <dgm:t>
        <a:bodyPr/>
        <a:lstStyle/>
        <a:p>
          <a:endParaRPr lang="en-US"/>
        </a:p>
      </dgm:t>
    </dgm:pt>
    <dgm:pt modelId="{B2A3ECBB-26AD-4644-BEDB-908D2AD5C5E9}" type="pres">
      <dgm:prSet presAssocID="{F99C0B7D-EC3F-423D-986C-46A7E81D4FFA}" presName="first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ED1E0-7840-439D-8796-46C7D07490D0}" type="pres">
      <dgm:prSet presAssocID="{F99C0B7D-EC3F-423D-986C-46A7E81D4FFA}" presName="negSpace" presStyleCnt="0"/>
      <dgm:spPr/>
    </dgm:pt>
    <dgm:pt modelId="{E534977A-7CA5-476D-8FED-4E3E7264FF1D}" type="pres">
      <dgm:prSet presAssocID="{F99C0B7D-EC3F-423D-986C-46A7E81D4FFA}" presName="circle" presStyleLbl="node1" presStyleIdx="2" presStyleCnt="6"/>
      <dgm:spPr/>
      <dgm:t>
        <a:bodyPr/>
        <a:lstStyle/>
        <a:p>
          <a:endParaRPr lang="en-US"/>
        </a:p>
      </dgm:t>
    </dgm:pt>
    <dgm:pt modelId="{23914351-46DA-4379-A4B1-1F70330B4284}" type="pres">
      <dgm:prSet presAssocID="{6EA933F4-6C27-4FE6-93F3-06644D69E631}" presName="transSpace" presStyleCnt="0"/>
      <dgm:spPr/>
    </dgm:pt>
    <dgm:pt modelId="{98E49E96-7D88-4F24-9626-28CB5C4F6F0C}" type="pres">
      <dgm:prSet presAssocID="{C77466CD-17D2-4D18-8025-316A10B2C502}" presName="posSpace" presStyleCnt="0"/>
      <dgm:spPr/>
    </dgm:pt>
    <dgm:pt modelId="{8A93A3A4-363F-42E1-8871-839076B49012}" type="pres">
      <dgm:prSet presAssocID="{C77466CD-17D2-4D18-8025-316A10B2C502}" presName="vertFlow" presStyleCnt="0"/>
      <dgm:spPr/>
    </dgm:pt>
    <dgm:pt modelId="{FA84F2C4-8DDB-43B7-8FF4-9BB531E143CE}" type="pres">
      <dgm:prSet presAssocID="{C77466CD-17D2-4D18-8025-316A10B2C502}" presName="topSpace" presStyleCnt="0"/>
      <dgm:spPr/>
    </dgm:pt>
    <dgm:pt modelId="{DAA9E111-9D31-44B8-987F-AD92A9390B30}" type="pres">
      <dgm:prSet presAssocID="{C77466CD-17D2-4D18-8025-316A10B2C502}" presName="firstComp" presStyleCnt="0"/>
      <dgm:spPr/>
    </dgm:pt>
    <dgm:pt modelId="{0BF8B81D-B416-483F-9964-A6FED820C015}" type="pres">
      <dgm:prSet presAssocID="{C77466CD-17D2-4D18-8025-316A10B2C502}" presName="firstChild" presStyleLbl="bgAccFollowNode1" presStyleIdx="3" presStyleCnt="6" custLinFactNeighborX="2781" custLinFactNeighborY="6254"/>
      <dgm:spPr/>
      <dgm:t>
        <a:bodyPr/>
        <a:lstStyle/>
        <a:p>
          <a:endParaRPr lang="en-US"/>
        </a:p>
      </dgm:t>
    </dgm:pt>
    <dgm:pt modelId="{FE89340C-ACD6-4414-B6B8-6752B08109DE}" type="pres">
      <dgm:prSet presAssocID="{C77466CD-17D2-4D18-8025-316A10B2C502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25859-75F8-49CF-834E-A924183601E6}" type="pres">
      <dgm:prSet presAssocID="{C77466CD-17D2-4D18-8025-316A10B2C502}" presName="negSpace" presStyleCnt="0"/>
      <dgm:spPr/>
    </dgm:pt>
    <dgm:pt modelId="{8F5B6EBF-EE48-4795-BD8A-A2B77F33AC24}" type="pres">
      <dgm:prSet presAssocID="{C77466CD-17D2-4D18-8025-316A10B2C502}" presName="circle" presStyleLbl="node1" presStyleIdx="3" presStyleCnt="6"/>
      <dgm:spPr/>
      <dgm:t>
        <a:bodyPr/>
        <a:lstStyle/>
        <a:p>
          <a:endParaRPr lang="en-US"/>
        </a:p>
      </dgm:t>
    </dgm:pt>
    <dgm:pt modelId="{8FC37ECC-877B-47FA-9EDC-BD0147721AD8}" type="pres">
      <dgm:prSet presAssocID="{EE06A3B2-3103-4C0E-8A1D-70AEA3887572}" presName="transSpace" presStyleCnt="0"/>
      <dgm:spPr/>
    </dgm:pt>
    <dgm:pt modelId="{7235585B-5A1A-4552-A45D-79C205E96197}" type="pres">
      <dgm:prSet presAssocID="{F10D7B17-8F35-4DB3-9C27-86120D4417E3}" presName="posSpace" presStyleCnt="0"/>
      <dgm:spPr/>
    </dgm:pt>
    <dgm:pt modelId="{CDD89730-7E3C-4A2B-AE6C-DD82C809D3BF}" type="pres">
      <dgm:prSet presAssocID="{F10D7B17-8F35-4DB3-9C27-86120D4417E3}" presName="vertFlow" presStyleCnt="0"/>
      <dgm:spPr/>
    </dgm:pt>
    <dgm:pt modelId="{2CFA39BA-E338-4452-88D6-938B46EEB58C}" type="pres">
      <dgm:prSet presAssocID="{F10D7B17-8F35-4DB3-9C27-86120D4417E3}" presName="topSpace" presStyleCnt="0"/>
      <dgm:spPr/>
    </dgm:pt>
    <dgm:pt modelId="{D8F2584A-C45C-4AB9-A543-53B4AAA3909E}" type="pres">
      <dgm:prSet presAssocID="{F10D7B17-8F35-4DB3-9C27-86120D4417E3}" presName="firstComp" presStyleCnt="0"/>
      <dgm:spPr/>
    </dgm:pt>
    <dgm:pt modelId="{1BEEA601-E58F-478F-9ED2-92ADE64EECEE}" type="pres">
      <dgm:prSet presAssocID="{F10D7B17-8F35-4DB3-9C27-86120D4417E3}" presName="firstChild" presStyleLbl="bgAccFollowNode1" presStyleIdx="4" presStyleCnt="6"/>
      <dgm:spPr/>
      <dgm:t>
        <a:bodyPr/>
        <a:lstStyle/>
        <a:p>
          <a:endParaRPr lang="en-US"/>
        </a:p>
      </dgm:t>
    </dgm:pt>
    <dgm:pt modelId="{7B2B0B7C-AD1F-44C4-9283-1EDDDD56D147}" type="pres">
      <dgm:prSet presAssocID="{F10D7B17-8F35-4DB3-9C27-86120D4417E3}" presName="first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EAB19-7566-42C5-952C-281AF46E625F}" type="pres">
      <dgm:prSet presAssocID="{F10D7B17-8F35-4DB3-9C27-86120D4417E3}" presName="negSpace" presStyleCnt="0"/>
      <dgm:spPr/>
    </dgm:pt>
    <dgm:pt modelId="{62547864-87BF-449F-94E4-FC27B3F88500}" type="pres">
      <dgm:prSet presAssocID="{F10D7B17-8F35-4DB3-9C27-86120D4417E3}" presName="circle" presStyleLbl="node1" presStyleIdx="4" presStyleCnt="6"/>
      <dgm:spPr/>
      <dgm:t>
        <a:bodyPr/>
        <a:lstStyle/>
        <a:p>
          <a:endParaRPr lang="en-US"/>
        </a:p>
      </dgm:t>
    </dgm:pt>
    <dgm:pt modelId="{9C9C30CB-50B2-4835-B014-93AD1B06D6E2}" type="pres">
      <dgm:prSet presAssocID="{A16983C6-DD48-4ABA-8BC8-93A8E6CC8C68}" presName="transSpace" presStyleCnt="0"/>
      <dgm:spPr/>
    </dgm:pt>
    <dgm:pt modelId="{FAE1A510-95CC-40CB-905A-E98CCA6E402D}" type="pres">
      <dgm:prSet presAssocID="{F62A3C55-5B72-4189-933F-D45F5A7ADA41}" presName="posSpace" presStyleCnt="0"/>
      <dgm:spPr/>
    </dgm:pt>
    <dgm:pt modelId="{0B93B091-7283-4A66-8534-698F7308DBDD}" type="pres">
      <dgm:prSet presAssocID="{F62A3C55-5B72-4189-933F-D45F5A7ADA41}" presName="vertFlow" presStyleCnt="0"/>
      <dgm:spPr/>
    </dgm:pt>
    <dgm:pt modelId="{137A7FB2-AFFD-4A0C-BE2A-653F7060EA3B}" type="pres">
      <dgm:prSet presAssocID="{F62A3C55-5B72-4189-933F-D45F5A7ADA41}" presName="topSpace" presStyleCnt="0"/>
      <dgm:spPr/>
    </dgm:pt>
    <dgm:pt modelId="{45E2B1F7-BF46-4B40-BC3E-3A01462045A3}" type="pres">
      <dgm:prSet presAssocID="{F62A3C55-5B72-4189-933F-D45F5A7ADA41}" presName="firstComp" presStyleCnt="0"/>
      <dgm:spPr/>
    </dgm:pt>
    <dgm:pt modelId="{43E2BF3F-DC30-40E4-A7DF-213738C25CBE}" type="pres">
      <dgm:prSet presAssocID="{F62A3C55-5B72-4189-933F-D45F5A7ADA41}" presName="firstChild" presStyleLbl="bgAccFollowNode1" presStyleIdx="5" presStyleCnt="6"/>
      <dgm:spPr/>
      <dgm:t>
        <a:bodyPr/>
        <a:lstStyle/>
        <a:p>
          <a:endParaRPr lang="en-US"/>
        </a:p>
      </dgm:t>
    </dgm:pt>
    <dgm:pt modelId="{87F53552-E0B8-4232-A1C4-D7A86B6AC122}" type="pres">
      <dgm:prSet presAssocID="{F62A3C55-5B72-4189-933F-D45F5A7ADA41}" presName="first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1ED4F-ED4D-4CD4-9898-BE1E183D317C}" type="pres">
      <dgm:prSet presAssocID="{F62A3C55-5B72-4189-933F-D45F5A7ADA41}" presName="negSpace" presStyleCnt="0"/>
      <dgm:spPr/>
    </dgm:pt>
    <dgm:pt modelId="{5AC4D986-1AB0-475F-A7D4-AE054F47C395}" type="pres">
      <dgm:prSet presAssocID="{F62A3C55-5B72-4189-933F-D45F5A7ADA41}" presName="circle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0AAF4539-EB1D-48AB-A201-9083C8255470}" type="presOf" srcId="{126B95BB-4141-4EB2-9125-A8ADB948FF7B}" destId="{7E42A7FB-3F78-4D9B-826E-1EE5D2A9EEE5}" srcOrd="0" destOrd="0" presId="urn:microsoft.com/office/officeart/2005/8/layout/hList9"/>
    <dgm:cxn modelId="{C3E4DA99-F4FD-4203-9AA4-9CD85008CA6A}" type="presOf" srcId="{F62A3C55-5B72-4189-933F-D45F5A7ADA41}" destId="{5AC4D986-1AB0-475F-A7D4-AE054F47C395}" srcOrd="0" destOrd="0" presId="urn:microsoft.com/office/officeart/2005/8/layout/hList9"/>
    <dgm:cxn modelId="{247B79AE-AD6E-47D0-9443-34D878CC94B5}" srcId="{22FCA671-69AB-47E8-8420-6ED36900C08F}" destId="{FA5EF658-17D9-46D9-B586-D67FCFB5B757}" srcOrd="0" destOrd="0" parTransId="{39C0DD9A-AF64-4A39-9898-B40D9DB73CB8}" sibTransId="{799C7C72-4043-4B11-93C1-B4B96A5F54E5}"/>
    <dgm:cxn modelId="{5CA73699-89AA-494A-A1D4-756655CF5779}" type="presOf" srcId="{043F38F9-CCB2-4CA5-9FC2-5A11C562C4E0}" destId="{43E2BF3F-DC30-40E4-A7DF-213738C25CBE}" srcOrd="0" destOrd="0" presId="urn:microsoft.com/office/officeart/2005/8/layout/hList9"/>
    <dgm:cxn modelId="{8494A076-4719-4CF1-AE87-585BF5A07E58}" srcId="{F62A3C55-5B72-4189-933F-D45F5A7ADA41}" destId="{043F38F9-CCB2-4CA5-9FC2-5A11C562C4E0}" srcOrd="0" destOrd="0" parTransId="{07427ADA-5FF0-4778-A85C-CD0F465AF4C0}" sibTransId="{20B07594-22B9-4B8D-A114-33E8DBC64431}"/>
    <dgm:cxn modelId="{5D53B954-8BFC-4A08-B2A5-F68676C65105}" type="presOf" srcId="{04400FD3-132A-4408-88C8-95CBA3CA17B6}" destId="{7B2B0B7C-AD1F-44C4-9283-1EDDDD56D147}" srcOrd="1" destOrd="0" presId="urn:microsoft.com/office/officeart/2005/8/layout/hList9"/>
    <dgm:cxn modelId="{74D8DFCC-1076-4843-BFB7-55451363DFA6}" type="presOf" srcId="{FA5EF658-17D9-46D9-B586-D67FCFB5B757}" destId="{7795AE72-3168-4903-A31F-F9FA5DEF2E5B}" srcOrd="0" destOrd="0" presId="urn:microsoft.com/office/officeart/2005/8/layout/hList9"/>
    <dgm:cxn modelId="{D2AB9785-7568-4B0B-B0B1-6BEC9DE3C328}" type="presOf" srcId="{BA60C6F7-19D7-462A-A923-DD3D49A01DA8}" destId="{8FBF5391-EC66-43AE-8408-2623F777F56A}" srcOrd="0" destOrd="0" presId="urn:microsoft.com/office/officeart/2005/8/layout/hList9"/>
    <dgm:cxn modelId="{E74E17FF-B849-427D-AD82-D3A2D96D44C4}" type="presOf" srcId="{234ACC17-0AD8-49C8-8939-01297F9209CC}" destId="{E58BDA2F-2D90-4849-94BB-6823AF864545}" srcOrd="0" destOrd="0" presId="urn:microsoft.com/office/officeart/2005/8/layout/hList9"/>
    <dgm:cxn modelId="{E272ECC0-95BC-45AA-B3F2-668C1F4FEE66}" type="presOf" srcId="{4504B475-2454-4A70-BC74-780C3826E441}" destId="{FE89340C-ACD6-4414-B6B8-6752B08109DE}" srcOrd="1" destOrd="0" presId="urn:microsoft.com/office/officeart/2005/8/layout/hList9"/>
    <dgm:cxn modelId="{E88A2719-36F9-4CC9-B802-AD28F500297D}" type="presOf" srcId="{AC59BE3A-7227-48F4-A878-401766B35043}" destId="{0855D677-D028-4310-8DFD-3E8ADB8305C7}" srcOrd="0" destOrd="0" presId="urn:microsoft.com/office/officeart/2005/8/layout/hList9"/>
    <dgm:cxn modelId="{072D3674-C2F6-4180-A4BE-46401C66E5EC}" type="presOf" srcId="{4504B475-2454-4A70-BC74-780C3826E441}" destId="{0BF8B81D-B416-483F-9964-A6FED820C015}" srcOrd="0" destOrd="0" presId="urn:microsoft.com/office/officeart/2005/8/layout/hList9"/>
    <dgm:cxn modelId="{94E7A5D8-573F-4E31-8C27-AA4B94FBA2AC}" srcId="{234ACC17-0AD8-49C8-8939-01297F9209CC}" destId="{F99C0B7D-EC3F-423D-986C-46A7E81D4FFA}" srcOrd="2" destOrd="0" parTransId="{DE363FB7-68A4-40B1-A0D0-EBB4EAE9A6B4}" sibTransId="{6EA933F4-6C27-4FE6-93F3-06644D69E631}"/>
    <dgm:cxn modelId="{EBB30336-8089-4C9E-9006-95B7AACA93A8}" srcId="{234ACC17-0AD8-49C8-8939-01297F9209CC}" destId="{F62A3C55-5B72-4189-933F-D45F5A7ADA41}" srcOrd="5" destOrd="0" parTransId="{A00A8B49-6F8F-4874-A7BA-317844144EB7}" sibTransId="{B201C757-D20A-48DE-B86F-677BD543877B}"/>
    <dgm:cxn modelId="{37DF53C1-0107-42F1-8618-C3943F1F20DC}" type="presOf" srcId="{126B95BB-4141-4EB2-9125-A8ADB948FF7B}" destId="{B2A3ECBB-26AD-4644-BEDB-908D2AD5C5E9}" srcOrd="1" destOrd="0" presId="urn:microsoft.com/office/officeart/2005/8/layout/hList9"/>
    <dgm:cxn modelId="{78A11030-C0F7-4439-A381-6A3CED977FB0}" type="presOf" srcId="{BA60C6F7-19D7-462A-A923-DD3D49A01DA8}" destId="{AB9414DC-170B-4D27-ACD4-56E295233103}" srcOrd="1" destOrd="0" presId="urn:microsoft.com/office/officeart/2005/8/layout/hList9"/>
    <dgm:cxn modelId="{676F4774-FDCF-4D06-A31B-3FCE4594F423}" type="presOf" srcId="{04400FD3-132A-4408-88C8-95CBA3CA17B6}" destId="{1BEEA601-E58F-478F-9ED2-92ADE64EECEE}" srcOrd="0" destOrd="0" presId="urn:microsoft.com/office/officeart/2005/8/layout/hList9"/>
    <dgm:cxn modelId="{23BACD67-6C66-4D8F-96B8-59D2B257129E}" srcId="{AC59BE3A-7227-48F4-A878-401766B35043}" destId="{BA60C6F7-19D7-462A-A923-DD3D49A01DA8}" srcOrd="0" destOrd="0" parTransId="{6E2B372C-DEF2-45B3-BF70-086B8277B36A}" sibTransId="{684AFF11-B060-47E5-B6C6-414C022A06C1}"/>
    <dgm:cxn modelId="{ECD8F480-DADD-4E70-BF97-8B120601BCCB}" srcId="{F99C0B7D-EC3F-423D-986C-46A7E81D4FFA}" destId="{126B95BB-4141-4EB2-9125-A8ADB948FF7B}" srcOrd="0" destOrd="0" parTransId="{952727AD-4150-4772-8960-AEF47587EFE5}" sibTransId="{E0037A76-722F-4FC3-A17D-9755711E2104}"/>
    <dgm:cxn modelId="{725DD84A-99C0-4309-9D44-C0E4AC137A92}" type="presOf" srcId="{F99C0B7D-EC3F-423D-986C-46A7E81D4FFA}" destId="{E534977A-7CA5-476D-8FED-4E3E7264FF1D}" srcOrd="0" destOrd="0" presId="urn:microsoft.com/office/officeart/2005/8/layout/hList9"/>
    <dgm:cxn modelId="{BBA0C462-F5A8-4D00-B106-D7E260786A41}" srcId="{234ACC17-0AD8-49C8-8939-01297F9209CC}" destId="{F10D7B17-8F35-4DB3-9C27-86120D4417E3}" srcOrd="4" destOrd="0" parTransId="{1AD9814D-09AD-406F-8145-2BFDB8C34B79}" sibTransId="{A16983C6-DD48-4ABA-8BC8-93A8E6CC8C68}"/>
    <dgm:cxn modelId="{77C4218C-79B7-4939-A57D-1234F1BDCAD1}" type="presOf" srcId="{FA5EF658-17D9-46D9-B586-D67FCFB5B757}" destId="{D2C9EFA7-42B1-47EB-A455-8F0FA1627738}" srcOrd="1" destOrd="0" presId="urn:microsoft.com/office/officeart/2005/8/layout/hList9"/>
    <dgm:cxn modelId="{76E0085C-266E-41B1-A8C0-1C881CD5964E}" srcId="{C77466CD-17D2-4D18-8025-316A10B2C502}" destId="{4504B475-2454-4A70-BC74-780C3826E441}" srcOrd="0" destOrd="0" parTransId="{1695577A-837D-4E03-AE58-90E908D2FC59}" sibTransId="{9F2E245B-1243-433A-B7AF-E79D310DC0C5}"/>
    <dgm:cxn modelId="{3C85E608-803E-411C-94A4-D2D903975BF2}" srcId="{F10D7B17-8F35-4DB3-9C27-86120D4417E3}" destId="{04400FD3-132A-4408-88C8-95CBA3CA17B6}" srcOrd="0" destOrd="0" parTransId="{6401CC9D-7640-4730-BC5C-D41052091819}" sibTransId="{547ACD45-18FA-411A-ACDE-39240E58C59F}"/>
    <dgm:cxn modelId="{50B22ACE-28D0-4666-B0C8-F14899253747}" type="presOf" srcId="{043F38F9-CCB2-4CA5-9FC2-5A11C562C4E0}" destId="{87F53552-E0B8-4232-A1C4-D7A86B6AC122}" srcOrd="1" destOrd="0" presId="urn:microsoft.com/office/officeart/2005/8/layout/hList9"/>
    <dgm:cxn modelId="{A055A3A0-4E14-4404-8719-54C267C9D7EF}" type="presOf" srcId="{22FCA671-69AB-47E8-8420-6ED36900C08F}" destId="{726BE0E1-361B-4D3B-80E4-344F160E4A61}" srcOrd="0" destOrd="0" presId="urn:microsoft.com/office/officeart/2005/8/layout/hList9"/>
    <dgm:cxn modelId="{4BD7A123-8A83-4513-B227-F01C6B2B3A85}" srcId="{234ACC17-0AD8-49C8-8939-01297F9209CC}" destId="{22FCA671-69AB-47E8-8420-6ED36900C08F}" srcOrd="1" destOrd="0" parTransId="{D5B8048C-6D91-41D5-A068-4C3B25C44D32}" sibTransId="{2EE042AF-66AD-407A-8FAF-1B5683BA1992}"/>
    <dgm:cxn modelId="{577E785B-9952-4751-8D1A-DABD10DF1BE9}" type="presOf" srcId="{F10D7B17-8F35-4DB3-9C27-86120D4417E3}" destId="{62547864-87BF-449F-94E4-FC27B3F88500}" srcOrd="0" destOrd="0" presId="urn:microsoft.com/office/officeart/2005/8/layout/hList9"/>
    <dgm:cxn modelId="{AD43094A-4DB7-411C-AE48-910C8C32DECF}" type="presOf" srcId="{C77466CD-17D2-4D18-8025-316A10B2C502}" destId="{8F5B6EBF-EE48-4795-BD8A-A2B77F33AC24}" srcOrd="0" destOrd="0" presId="urn:microsoft.com/office/officeart/2005/8/layout/hList9"/>
    <dgm:cxn modelId="{CAD26660-F333-444A-8715-A82AC443CDFB}" srcId="{234ACC17-0AD8-49C8-8939-01297F9209CC}" destId="{C77466CD-17D2-4D18-8025-316A10B2C502}" srcOrd="3" destOrd="0" parTransId="{8322D9F7-F46A-4FE1-8291-5170D3797D9E}" sibTransId="{EE06A3B2-3103-4C0E-8A1D-70AEA3887572}"/>
    <dgm:cxn modelId="{A83EBDA0-BEF1-44F3-BC77-F1F474C3EB13}" srcId="{234ACC17-0AD8-49C8-8939-01297F9209CC}" destId="{AC59BE3A-7227-48F4-A878-401766B35043}" srcOrd="0" destOrd="0" parTransId="{23514317-3C66-4674-91D4-65F42B3C384F}" sibTransId="{4B27A82B-EAB9-4CBD-A7C7-16252FD520C0}"/>
    <dgm:cxn modelId="{42BAF716-9033-4945-822E-6629D91F56B1}" type="presParOf" srcId="{E58BDA2F-2D90-4849-94BB-6823AF864545}" destId="{4305E3CA-75BE-426E-8E7C-BE80B784AAB3}" srcOrd="0" destOrd="0" presId="urn:microsoft.com/office/officeart/2005/8/layout/hList9"/>
    <dgm:cxn modelId="{CBD63C76-F56B-4B0F-B9C8-FEB3C4B1FB67}" type="presParOf" srcId="{E58BDA2F-2D90-4849-94BB-6823AF864545}" destId="{1BA7E355-4587-48F4-A94F-7209AEE5A0CF}" srcOrd="1" destOrd="0" presId="urn:microsoft.com/office/officeart/2005/8/layout/hList9"/>
    <dgm:cxn modelId="{11FD2CCB-311B-461C-B614-951D02A7A276}" type="presParOf" srcId="{1BA7E355-4587-48F4-A94F-7209AEE5A0CF}" destId="{0A022AC0-CEE1-4EB1-84FA-6A4CDB7EF815}" srcOrd="0" destOrd="0" presId="urn:microsoft.com/office/officeart/2005/8/layout/hList9"/>
    <dgm:cxn modelId="{33D1D536-E3F7-434C-97DF-574D5824D787}" type="presParOf" srcId="{1BA7E355-4587-48F4-A94F-7209AEE5A0CF}" destId="{1A31B048-6FB8-4496-A575-D6F8B6999530}" srcOrd="1" destOrd="0" presId="urn:microsoft.com/office/officeart/2005/8/layout/hList9"/>
    <dgm:cxn modelId="{32653010-470D-4937-99B8-9B353D5282AA}" type="presParOf" srcId="{1A31B048-6FB8-4496-A575-D6F8B6999530}" destId="{8FBF5391-EC66-43AE-8408-2623F777F56A}" srcOrd="0" destOrd="0" presId="urn:microsoft.com/office/officeart/2005/8/layout/hList9"/>
    <dgm:cxn modelId="{80B96419-B8A9-4CB6-95BC-8D10CAE317E5}" type="presParOf" srcId="{1A31B048-6FB8-4496-A575-D6F8B6999530}" destId="{AB9414DC-170B-4D27-ACD4-56E295233103}" srcOrd="1" destOrd="0" presId="urn:microsoft.com/office/officeart/2005/8/layout/hList9"/>
    <dgm:cxn modelId="{C0146648-1F41-4896-BA6B-D5490CEC7481}" type="presParOf" srcId="{E58BDA2F-2D90-4849-94BB-6823AF864545}" destId="{217D568F-37EB-494F-B037-EF5F4CA43BDC}" srcOrd="2" destOrd="0" presId="urn:microsoft.com/office/officeart/2005/8/layout/hList9"/>
    <dgm:cxn modelId="{3299424D-5976-49BA-9A31-3148F2F44E24}" type="presParOf" srcId="{E58BDA2F-2D90-4849-94BB-6823AF864545}" destId="{0855D677-D028-4310-8DFD-3E8ADB8305C7}" srcOrd="3" destOrd="0" presId="urn:microsoft.com/office/officeart/2005/8/layout/hList9"/>
    <dgm:cxn modelId="{1C56D076-B1A3-49AF-89CA-FA5EB5A89687}" type="presParOf" srcId="{E58BDA2F-2D90-4849-94BB-6823AF864545}" destId="{4CD9C612-04C4-452D-B561-524C9AEC3C7F}" srcOrd="4" destOrd="0" presId="urn:microsoft.com/office/officeart/2005/8/layout/hList9"/>
    <dgm:cxn modelId="{25AD87A9-FD6F-4F5D-9448-F37D402E2C1C}" type="presParOf" srcId="{E58BDA2F-2D90-4849-94BB-6823AF864545}" destId="{046BEA79-F221-42D9-BBEC-F3BD28A3DD35}" srcOrd="5" destOrd="0" presId="urn:microsoft.com/office/officeart/2005/8/layout/hList9"/>
    <dgm:cxn modelId="{999F9351-8CC3-4134-9D14-887FA2C19710}" type="presParOf" srcId="{E58BDA2F-2D90-4849-94BB-6823AF864545}" destId="{4839AF69-8476-4361-8CDB-653B7F70652F}" srcOrd="6" destOrd="0" presId="urn:microsoft.com/office/officeart/2005/8/layout/hList9"/>
    <dgm:cxn modelId="{6001C8E3-F3BD-4D6D-81E1-CFC561F56895}" type="presParOf" srcId="{4839AF69-8476-4361-8CDB-653B7F70652F}" destId="{031D5C4F-0518-4E8E-9DB4-5F9407C3CF05}" srcOrd="0" destOrd="0" presId="urn:microsoft.com/office/officeart/2005/8/layout/hList9"/>
    <dgm:cxn modelId="{D80431C1-F6E6-4A4A-BA24-A8F791CBDF9F}" type="presParOf" srcId="{4839AF69-8476-4361-8CDB-653B7F70652F}" destId="{2197B641-7EDA-429D-AB9D-E3C9B6C2378B}" srcOrd="1" destOrd="0" presId="urn:microsoft.com/office/officeart/2005/8/layout/hList9"/>
    <dgm:cxn modelId="{0944CE0F-5228-4DE5-82BE-1EEE60D58795}" type="presParOf" srcId="{2197B641-7EDA-429D-AB9D-E3C9B6C2378B}" destId="{7795AE72-3168-4903-A31F-F9FA5DEF2E5B}" srcOrd="0" destOrd="0" presId="urn:microsoft.com/office/officeart/2005/8/layout/hList9"/>
    <dgm:cxn modelId="{62C37974-5DDD-4507-BB21-50A48B30087E}" type="presParOf" srcId="{2197B641-7EDA-429D-AB9D-E3C9B6C2378B}" destId="{D2C9EFA7-42B1-47EB-A455-8F0FA1627738}" srcOrd="1" destOrd="0" presId="urn:microsoft.com/office/officeart/2005/8/layout/hList9"/>
    <dgm:cxn modelId="{0B96F159-1194-4563-9835-B4D95651405E}" type="presParOf" srcId="{E58BDA2F-2D90-4849-94BB-6823AF864545}" destId="{F634CCB4-9DAD-4AA9-8126-B4212DD2BFA1}" srcOrd="7" destOrd="0" presId="urn:microsoft.com/office/officeart/2005/8/layout/hList9"/>
    <dgm:cxn modelId="{36FF0D03-D1C8-4DE7-9113-D8A100562854}" type="presParOf" srcId="{E58BDA2F-2D90-4849-94BB-6823AF864545}" destId="{726BE0E1-361B-4D3B-80E4-344F160E4A61}" srcOrd="8" destOrd="0" presId="urn:microsoft.com/office/officeart/2005/8/layout/hList9"/>
    <dgm:cxn modelId="{4B5B1718-C439-433F-9167-CB217A57D286}" type="presParOf" srcId="{E58BDA2F-2D90-4849-94BB-6823AF864545}" destId="{FBFBF6F8-6C7E-4347-8C2D-FEE06F2B8207}" srcOrd="9" destOrd="0" presId="urn:microsoft.com/office/officeart/2005/8/layout/hList9"/>
    <dgm:cxn modelId="{1B294192-B61A-424B-B8D5-88706E78BA43}" type="presParOf" srcId="{E58BDA2F-2D90-4849-94BB-6823AF864545}" destId="{5EE69D31-CB3B-432D-988E-102C1CE3218C}" srcOrd="10" destOrd="0" presId="urn:microsoft.com/office/officeart/2005/8/layout/hList9"/>
    <dgm:cxn modelId="{D45BE72B-2242-4B2A-9774-B792C88AB059}" type="presParOf" srcId="{E58BDA2F-2D90-4849-94BB-6823AF864545}" destId="{71D2AB5B-D1CF-487C-AB5C-518FAAB8C7BE}" srcOrd="11" destOrd="0" presId="urn:microsoft.com/office/officeart/2005/8/layout/hList9"/>
    <dgm:cxn modelId="{B44F57EE-71AD-40D5-9066-18470EA68F3A}" type="presParOf" srcId="{71D2AB5B-D1CF-487C-AB5C-518FAAB8C7BE}" destId="{9716A92E-C11E-4F8C-A7C1-FA2392963A3E}" srcOrd="0" destOrd="0" presId="urn:microsoft.com/office/officeart/2005/8/layout/hList9"/>
    <dgm:cxn modelId="{AC6ECD63-2AE9-4B19-9193-5F44704C0067}" type="presParOf" srcId="{71D2AB5B-D1CF-487C-AB5C-518FAAB8C7BE}" destId="{E5E38C6A-C690-4E3F-90A0-97D868431CD4}" srcOrd="1" destOrd="0" presId="urn:microsoft.com/office/officeart/2005/8/layout/hList9"/>
    <dgm:cxn modelId="{C25D9B08-F8A6-40BA-B4CA-5530147B8481}" type="presParOf" srcId="{E5E38C6A-C690-4E3F-90A0-97D868431CD4}" destId="{7E42A7FB-3F78-4D9B-826E-1EE5D2A9EEE5}" srcOrd="0" destOrd="0" presId="urn:microsoft.com/office/officeart/2005/8/layout/hList9"/>
    <dgm:cxn modelId="{1DA957A7-273A-438F-889A-259AF59C6B66}" type="presParOf" srcId="{E5E38C6A-C690-4E3F-90A0-97D868431CD4}" destId="{B2A3ECBB-26AD-4644-BEDB-908D2AD5C5E9}" srcOrd="1" destOrd="0" presId="urn:microsoft.com/office/officeart/2005/8/layout/hList9"/>
    <dgm:cxn modelId="{9AF7B5A4-47A8-44B6-973F-B3FC73A2AB17}" type="presParOf" srcId="{E58BDA2F-2D90-4849-94BB-6823AF864545}" destId="{E29ED1E0-7840-439D-8796-46C7D07490D0}" srcOrd="12" destOrd="0" presId="urn:microsoft.com/office/officeart/2005/8/layout/hList9"/>
    <dgm:cxn modelId="{D430EA43-037E-4712-AA1C-CB99CE29A7D6}" type="presParOf" srcId="{E58BDA2F-2D90-4849-94BB-6823AF864545}" destId="{E534977A-7CA5-476D-8FED-4E3E7264FF1D}" srcOrd="13" destOrd="0" presId="urn:microsoft.com/office/officeart/2005/8/layout/hList9"/>
    <dgm:cxn modelId="{7DEDB672-099E-4CC7-B7A1-E19E797C0FBD}" type="presParOf" srcId="{E58BDA2F-2D90-4849-94BB-6823AF864545}" destId="{23914351-46DA-4379-A4B1-1F70330B4284}" srcOrd="14" destOrd="0" presId="urn:microsoft.com/office/officeart/2005/8/layout/hList9"/>
    <dgm:cxn modelId="{DB5FCEDD-4841-4000-981A-4A354F17CB8F}" type="presParOf" srcId="{E58BDA2F-2D90-4849-94BB-6823AF864545}" destId="{98E49E96-7D88-4F24-9626-28CB5C4F6F0C}" srcOrd="15" destOrd="0" presId="urn:microsoft.com/office/officeart/2005/8/layout/hList9"/>
    <dgm:cxn modelId="{A53E3FBB-E332-47F0-92B3-34BD999B3C05}" type="presParOf" srcId="{E58BDA2F-2D90-4849-94BB-6823AF864545}" destId="{8A93A3A4-363F-42E1-8871-839076B49012}" srcOrd="16" destOrd="0" presId="urn:microsoft.com/office/officeart/2005/8/layout/hList9"/>
    <dgm:cxn modelId="{62FBE4FD-6745-4FE0-ADBD-717092012307}" type="presParOf" srcId="{8A93A3A4-363F-42E1-8871-839076B49012}" destId="{FA84F2C4-8DDB-43B7-8FF4-9BB531E143CE}" srcOrd="0" destOrd="0" presId="urn:microsoft.com/office/officeart/2005/8/layout/hList9"/>
    <dgm:cxn modelId="{A66C8779-C9E0-416D-996C-66B09D235816}" type="presParOf" srcId="{8A93A3A4-363F-42E1-8871-839076B49012}" destId="{DAA9E111-9D31-44B8-987F-AD92A9390B30}" srcOrd="1" destOrd="0" presId="urn:microsoft.com/office/officeart/2005/8/layout/hList9"/>
    <dgm:cxn modelId="{19720249-2403-45FA-85CA-AA4B84938BBB}" type="presParOf" srcId="{DAA9E111-9D31-44B8-987F-AD92A9390B30}" destId="{0BF8B81D-B416-483F-9964-A6FED820C015}" srcOrd="0" destOrd="0" presId="urn:microsoft.com/office/officeart/2005/8/layout/hList9"/>
    <dgm:cxn modelId="{D0E60534-603C-4E27-BE04-E73690E69CA6}" type="presParOf" srcId="{DAA9E111-9D31-44B8-987F-AD92A9390B30}" destId="{FE89340C-ACD6-4414-B6B8-6752B08109DE}" srcOrd="1" destOrd="0" presId="urn:microsoft.com/office/officeart/2005/8/layout/hList9"/>
    <dgm:cxn modelId="{FD97EF3A-A703-4E00-8C74-6B82F778580B}" type="presParOf" srcId="{E58BDA2F-2D90-4849-94BB-6823AF864545}" destId="{7B825859-75F8-49CF-834E-A924183601E6}" srcOrd="17" destOrd="0" presId="urn:microsoft.com/office/officeart/2005/8/layout/hList9"/>
    <dgm:cxn modelId="{24F5BFE8-43E7-4291-AD78-8FEC8B5F3311}" type="presParOf" srcId="{E58BDA2F-2D90-4849-94BB-6823AF864545}" destId="{8F5B6EBF-EE48-4795-BD8A-A2B77F33AC24}" srcOrd="18" destOrd="0" presId="urn:microsoft.com/office/officeart/2005/8/layout/hList9"/>
    <dgm:cxn modelId="{8F342E02-4E7C-408B-B6BE-ADAC4743FE6C}" type="presParOf" srcId="{E58BDA2F-2D90-4849-94BB-6823AF864545}" destId="{8FC37ECC-877B-47FA-9EDC-BD0147721AD8}" srcOrd="19" destOrd="0" presId="urn:microsoft.com/office/officeart/2005/8/layout/hList9"/>
    <dgm:cxn modelId="{5B5C57D3-E742-44F6-AD64-4FDAE0CFD513}" type="presParOf" srcId="{E58BDA2F-2D90-4849-94BB-6823AF864545}" destId="{7235585B-5A1A-4552-A45D-79C205E96197}" srcOrd="20" destOrd="0" presId="urn:microsoft.com/office/officeart/2005/8/layout/hList9"/>
    <dgm:cxn modelId="{9E4615EF-2F82-4526-A274-89169382500C}" type="presParOf" srcId="{E58BDA2F-2D90-4849-94BB-6823AF864545}" destId="{CDD89730-7E3C-4A2B-AE6C-DD82C809D3BF}" srcOrd="21" destOrd="0" presId="urn:microsoft.com/office/officeart/2005/8/layout/hList9"/>
    <dgm:cxn modelId="{11C51167-A6AE-4B89-98C9-F5C7CB0A370D}" type="presParOf" srcId="{CDD89730-7E3C-4A2B-AE6C-DD82C809D3BF}" destId="{2CFA39BA-E338-4452-88D6-938B46EEB58C}" srcOrd="0" destOrd="0" presId="urn:microsoft.com/office/officeart/2005/8/layout/hList9"/>
    <dgm:cxn modelId="{E45A191C-BF3B-4A6F-9C59-D88EB117C173}" type="presParOf" srcId="{CDD89730-7E3C-4A2B-AE6C-DD82C809D3BF}" destId="{D8F2584A-C45C-4AB9-A543-53B4AAA3909E}" srcOrd="1" destOrd="0" presId="urn:microsoft.com/office/officeart/2005/8/layout/hList9"/>
    <dgm:cxn modelId="{E41EB3CB-873C-4761-AFE6-B00D0E8AD3D7}" type="presParOf" srcId="{D8F2584A-C45C-4AB9-A543-53B4AAA3909E}" destId="{1BEEA601-E58F-478F-9ED2-92ADE64EECEE}" srcOrd="0" destOrd="0" presId="urn:microsoft.com/office/officeart/2005/8/layout/hList9"/>
    <dgm:cxn modelId="{A3948173-C564-4A47-91B3-38FF2F0B89F0}" type="presParOf" srcId="{D8F2584A-C45C-4AB9-A543-53B4AAA3909E}" destId="{7B2B0B7C-AD1F-44C4-9283-1EDDDD56D147}" srcOrd="1" destOrd="0" presId="urn:microsoft.com/office/officeart/2005/8/layout/hList9"/>
    <dgm:cxn modelId="{50F831A3-2BDE-45BB-89B1-84248F58F962}" type="presParOf" srcId="{E58BDA2F-2D90-4849-94BB-6823AF864545}" destId="{704EAB19-7566-42C5-952C-281AF46E625F}" srcOrd="22" destOrd="0" presId="urn:microsoft.com/office/officeart/2005/8/layout/hList9"/>
    <dgm:cxn modelId="{EE64B927-2022-44A9-B072-9B6E327392D2}" type="presParOf" srcId="{E58BDA2F-2D90-4849-94BB-6823AF864545}" destId="{62547864-87BF-449F-94E4-FC27B3F88500}" srcOrd="23" destOrd="0" presId="urn:microsoft.com/office/officeart/2005/8/layout/hList9"/>
    <dgm:cxn modelId="{CDB48262-1E7E-4D0A-B5DA-A2687DABC486}" type="presParOf" srcId="{E58BDA2F-2D90-4849-94BB-6823AF864545}" destId="{9C9C30CB-50B2-4835-B014-93AD1B06D6E2}" srcOrd="24" destOrd="0" presId="urn:microsoft.com/office/officeart/2005/8/layout/hList9"/>
    <dgm:cxn modelId="{139BF452-8696-4881-B408-7E3EB5E1D426}" type="presParOf" srcId="{E58BDA2F-2D90-4849-94BB-6823AF864545}" destId="{FAE1A510-95CC-40CB-905A-E98CCA6E402D}" srcOrd="25" destOrd="0" presId="urn:microsoft.com/office/officeart/2005/8/layout/hList9"/>
    <dgm:cxn modelId="{9E2A3185-540F-47F5-9E60-F5C8ED319708}" type="presParOf" srcId="{E58BDA2F-2D90-4849-94BB-6823AF864545}" destId="{0B93B091-7283-4A66-8534-698F7308DBDD}" srcOrd="26" destOrd="0" presId="urn:microsoft.com/office/officeart/2005/8/layout/hList9"/>
    <dgm:cxn modelId="{DF62ABE5-FCDD-400D-A60B-48B1480EC4EA}" type="presParOf" srcId="{0B93B091-7283-4A66-8534-698F7308DBDD}" destId="{137A7FB2-AFFD-4A0C-BE2A-653F7060EA3B}" srcOrd="0" destOrd="0" presId="urn:microsoft.com/office/officeart/2005/8/layout/hList9"/>
    <dgm:cxn modelId="{1E3A46EC-5879-493F-8BF5-14BAF98EC25D}" type="presParOf" srcId="{0B93B091-7283-4A66-8534-698F7308DBDD}" destId="{45E2B1F7-BF46-4B40-BC3E-3A01462045A3}" srcOrd="1" destOrd="0" presId="urn:microsoft.com/office/officeart/2005/8/layout/hList9"/>
    <dgm:cxn modelId="{4CCF9C47-7FF2-4AD6-A5AF-A5A1FC5D0153}" type="presParOf" srcId="{45E2B1F7-BF46-4B40-BC3E-3A01462045A3}" destId="{43E2BF3F-DC30-40E4-A7DF-213738C25CBE}" srcOrd="0" destOrd="0" presId="urn:microsoft.com/office/officeart/2005/8/layout/hList9"/>
    <dgm:cxn modelId="{53F514CE-EDF3-4043-AC36-2EC978FF6458}" type="presParOf" srcId="{45E2B1F7-BF46-4B40-BC3E-3A01462045A3}" destId="{87F53552-E0B8-4232-A1C4-D7A86B6AC122}" srcOrd="1" destOrd="0" presId="urn:microsoft.com/office/officeart/2005/8/layout/hList9"/>
    <dgm:cxn modelId="{600AA46D-D866-4301-B4BC-B517105ABF1A}" type="presParOf" srcId="{E58BDA2F-2D90-4849-94BB-6823AF864545}" destId="{9EA1ED4F-ED4D-4CD4-9898-BE1E183D317C}" srcOrd="27" destOrd="0" presId="urn:microsoft.com/office/officeart/2005/8/layout/hList9"/>
    <dgm:cxn modelId="{557CE3BB-CD0B-4F52-9495-2AA703C03ABC}" type="presParOf" srcId="{E58BDA2F-2D90-4849-94BB-6823AF864545}" destId="{5AC4D986-1AB0-475F-A7D4-AE054F47C395}" srcOrd="2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9E8EC-F51A-405E-99E7-FB87866FA449}">
      <dsp:nvSpPr>
        <dsp:cNvPr id="0" name=""/>
        <dsp:cNvSpPr/>
      </dsp:nvSpPr>
      <dsp:spPr>
        <a:xfrm>
          <a:off x="5616399" y="921109"/>
          <a:ext cx="2439995" cy="2440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BA9B6-77F2-4309-BC5B-28A80E4E5F99}">
      <dsp:nvSpPr>
        <dsp:cNvPr id="0" name=""/>
        <dsp:cNvSpPr/>
      </dsp:nvSpPr>
      <dsp:spPr>
        <a:xfrm>
          <a:off x="5697414" y="1002471"/>
          <a:ext cx="2277964" cy="227772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Hipoteza</a:t>
          </a:r>
          <a:endParaRPr lang="hr-HR" sz="2700" kern="1200" dirty="0"/>
        </a:p>
      </dsp:txBody>
      <dsp:txXfrm>
        <a:off x="6023065" y="1327921"/>
        <a:ext cx="1626663" cy="1626821"/>
      </dsp:txXfrm>
    </dsp:sp>
    <dsp:sp modelId="{6D87C057-A8C4-487A-90C8-0D894117A9BF}">
      <dsp:nvSpPr>
        <dsp:cNvPr id="0" name=""/>
        <dsp:cNvSpPr/>
      </dsp:nvSpPr>
      <dsp:spPr>
        <a:xfrm rot="2700000">
          <a:off x="3097532" y="924059"/>
          <a:ext cx="2434118" cy="243411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F05BC-E6C3-4D3F-877A-FD0810CBD9C7}">
      <dsp:nvSpPr>
        <dsp:cNvPr id="0" name=""/>
        <dsp:cNvSpPr/>
      </dsp:nvSpPr>
      <dsp:spPr>
        <a:xfrm>
          <a:off x="3175609" y="1002471"/>
          <a:ext cx="2277964" cy="227772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Znanstveni predmet</a:t>
          </a:r>
          <a:endParaRPr lang="hr-HR" sz="2700" kern="1200" dirty="0"/>
        </a:p>
      </dsp:txBody>
      <dsp:txXfrm>
        <a:off x="3501260" y="1327921"/>
        <a:ext cx="1626663" cy="1626821"/>
      </dsp:txXfrm>
    </dsp:sp>
    <dsp:sp modelId="{95F72586-D7C5-400D-B514-E07DB7AE8AE8}">
      <dsp:nvSpPr>
        <dsp:cNvPr id="0" name=""/>
        <dsp:cNvSpPr/>
      </dsp:nvSpPr>
      <dsp:spPr>
        <a:xfrm rot="2700000">
          <a:off x="575727" y="924059"/>
          <a:ext cx="2434118" cy="243411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2FDFD-B597-499E-8E42-D388D9DC108B}">
      <dsp:nvSpPr>
        <dsp:cNvPr id="0" name=""/>
        <dsp:cNvSpPr/>
      </dsp:nvSpPr>
      <dsp:spPr>
        <a:xfrm>
          <a:off x="653804" y="1002471"/>
          <a:ext cx="2277964" cy="227772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Znanstveni problem</a:t>
          </a:r>
          <a:endParaRPr lang="hr-HR" sz="2700" kern="1200" dirty="0"/>
        </a:p>
      </dsp:txBody>
      <dsp:txXfrm>
        <a:off x="979455" y="1327921"/>
        <a:ext cx="1626663" cy="1626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F5391-EC66-43AE-8408-2623F777F56A}">
      <dsp:nvSpPr>
        <dsp:cNvPr id="0" name=""/>
        <dsp:cNvSpPr/>
      </dsp:nvSpPr>
      <dsp:spPr>
        <a:xfrm>
          <a:off x="542228" y="1177742"/>
          <a:ext cx="1008020" cy="67234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Hipoteza</a:t>
          </a:r>
          <a:endParaRPr lang="en-US" sz="1200" kern="1200" dirty="0"/>
        </a:p>
      </dsp:txBody>
      <dsp:txXfrm>
        <a:off x="703511" y="1177742"/>
        <a:ext cx="846736" cy="672349"/>
      </dsp:txXfrm>
    </dsp:sp>
    <dsp:sp modelId="{0855D677-D028-4310-8DFD-3E8ADB8305C7}">
      <dsp:nvSpPr>
        <dsp:cNvPr id="0" name=""/>
        <dsp:cNvSpPr/>
      </dsp:nvSpPr>
      <dsp:spPr>
        <a:xfrm>
          <a:off x="4617" y="908937"/>
          <a:ext cx="672013" cy="6720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1</a:t>
          </a:r>
          <a:endParaRPr lang="en-US" sz="3400" kern="1200" dirty="0"/>
        </a:p>
      </dsp:txBody>
      <dsp:txXfrm>
        <a:off x="103031" y="1007351"/>
        <a:ext cx="475185" cy="475185"/>
      </dsp:txXfrm>
    </dsp:sp>
    <dsp:sp modelId="{7795AE72-3168-4903-A31F-F9FA5DEF2E5B}">
      <dsp:nvSpPr>
        <dsp:cNvPr id="0" name=""/>
        <dsp:cNvSpPr/>
      </dsp:nvSpPr>
      <dsp:spPr>
        <a:xfrm>
          <a:off x="2222261" y="1177742"/>
          <a:ext cx="1008020" cy="67234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Dedukcija</a:t>
          </a:r>
          <a:endParaRPr lang="en-US" sz="1200" kern="1200" dirty="0"/>
        </a:p>
      </dsp:txBody>
      <dsp:txXfrm>
        <a:off x="2383545" y="1177742"/>
        <a:ext cx="846736" cy="672349"/>
      </dsp:txXfrm>
    </dsp:sp>
    <dsp:sp modelId="{726BE0E1-361B-4D3B-80E4-344F160E4A61}">
      <dsp:nvSpPr>
        <dsp:cNvPr id="0" name=""/>
        <dsp:cNvSpPr/>
      </dsp:nvSpPr>
      <dsp:spPr>
        <a:xfrm>
          <a:off x="1684651" y="908937"/>
          <a:ext cx="672013" cy="6720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2</a:t>
          </a:r>
          <a:endParaRPr lang="en-US" sz="3400" kern="1200" dirty="0"/>
        </a:p>
      </dsp:txBody>
      <dsp:txXfrm>
        <a:off x="1783065" y="1007351"/>
        <a:ext cx="475185" cy="475185"/>
      </dsp:txXfrm>
    </dsp:sp>
    <dsp:sp modelId="{7E42A7FB-3F78-4D9B-826E-1EE5D2A9EEE5}">
      <dsp:nvSpPr>
        <dsp:cNvPr id="0" name=""/>
        <dsp:cNvSpPr/>
      </dsp:nvSpPr>
      <dsp:spPr>
        <a:xfrm>
          <a:off x="3902295" y="1177742"/>
          <a:ext cx="1008020" cy="67234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Tvrdnja</a:t>
          </a:r>
          <a:endParaRPr lang="en-US" sz="1200" kern="1200" dirty="0"/>
        </a:p>
      </dsp:txBody>
      <dsp:txXfrm>
        <a:off x="4063578" y="1177742"/>
        <a:ext cx="846736" cy="672349"/>
      </dsp:txXfrm>
    </dsp:sp>
    <dsp:sp modelId="{E534977A-7CA5-476D-8FED-4E3E7264FF1D}">
      <dsp:nvSpPr>
        <dsp:cNvPr id="0" name=""/>
        <dsp:cNvSpPr/>
      </dsp:nvSpPr>
      <dsp:spPr>
        <a:xfrm>
          <a:off x="3364684" y="908937"/>
          <a:ext cx="672013" cy="6720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3</a:t>
          </a:r>
          <a:endParaRPr lang="en-US" sz="3400" kern="1200" dirty="0"/>
        </a:p>
      </dsp:txBody>
      <dsp:txXfrm>
        <a:off x="3463098" y="1007351"/>
        <a:ext cx="475185" cy="475185"/>
      </dsp:txXfrm>
    </dsp:sp>
    <dsp:sp modelId="{0BF8B81D-B416-483F-9964-A6FED820C015}">
      <dsp:nvSpPr>
        <dsp:cNvPr id="0" name=""/>
        <dsp:cNvSpPr/>
      </dsp:nvSpPr>
      <dsp:spPr>
        <a:xfrm>
          <a:off x="5610361" y="1219791"/>
          <a:ext cx="1008020" cy="6723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Empirijska provjera</a:t>
          </a:r>
          <a:endParaRPr lang="en-US" sz="1200" kern="1200" dirty="0"/>
        </a:p>
      </dsp:txBody>
      <dsp:txXfrm>
        <a:off x="5771644" y="1219791"/>
        <a:ext cx="846736" cy="672349"/>
      </dsp:txXfrm>
    </dsp:sp>
    <dsp:sp modelId="{8F5B6EBF-EE48-4795-BD8A-A2B77F33AC24}">
      <dsp:nvSpPr>
        <dsp:cNvPr id="0" name=""/>
        <dsp:cNvSpPr/>
      </dsp:nvSpPr>
      <dsp:spPr>
        <a:xfrm>
          <a:off x="5044717" y="908937"/>
          <a:ext cx="672013" cy="6720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4</a:t>
          </a:r>
          <a:endParaRPr lang="en-US" sz="3400" kern="1200" dirty="0"/>
        </a:p>
      </dsp:txBody>
      <dsp:txXfrm>
        <a:off x="5143131" y="1007351"/>
        <a:ext cx="475185" cy="475185"/>
      </dsp:txXfrm>
    </dsp:sp>
    <dsp:sp modelId="{1BEEA601-E58F-478F-9ED2-92ADE64EECEE}">
      <dsp:nvSpPr>
        <dsp:cNvPr id="0" name=""/>
        <dsp:cNvSpPr/>
      </dsp:nvSpPr>
      <dsp:spPr>
        <a:xfrm>
          <a:off x="7262361" y="1177742"/>
          <a:ext cx="1008020" cy="672349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Indukcija</a:t>
          </a:r>
          <a:endParaRPr lang="en-US" sz="1200" kern="1200" dirty="0"/>
        </a:p>
      </dsp:txBody>
      <dsp:txXfrm>
        <a:off x="7423645" y="1177742"/>
        <a:ext cx="846736" cy="672349"/>
      </dsp:txXfrm>
    </dsp:sp>
    <dsp:sp modelId="{62547864-87BF-449F-94E4-FC27B3F88500}">
      <dsp:nvSpPr>
        <dsp:cNvPr id="0" name=""/>
        <dsp:cNvSpPr/>
      </dsp:nvSpPr>
      <dsp:spPr>
        <a:xfrm>
          <a:off x="6724751" y="908937"/>
          <a:ext cx="672013" cy="67201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5</a:t>
          </a:r>
          <a:endParaRPr lang="en-US" sz="3400" kern="1200" dirty="0"/>
        </a:p>
      </dsp:txBody>
      <dsp:txXfrm>
        <a:off x="6823165" y="1007351"/>
        <a:ext cx="475185" cy="475185"/>
      </dsp:txXfrm>
    </dsp:sp>
    <dsp:sp modelId="{43E2BF3F-DC30-40E4-A7DF-213738C25CBE}">
      <dsp:nvSpPr>
        <dsp:cNvPr id="0" name=""/>
        <dsp:cNvSpPr/>
      </dsp:nvSpPr>
      <dsp:spPr>
        <a:xfrm>
          <a:off x="8942395" y="1177742"/>
          <a:ext cx="1008020" cy="67234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Izmijenjena hipoteza</a:t>
          </a:r>
          <a:endParaRPr lang="en-US" sz="1200" kern="1200" dirty="0"/>
        </a:p>
      </dsp:txBody>
      <dsp:txXfrm>
        <a:off x="9103678" y="1177742"/>
        <a:ext cx="846736" cy="672349"/>
      </dsp:txXfrm>
    </dsp:sp>
    <dsp:sp modelId="{5AC4D986-1AB0-475F-A7D4-AE054F47C395}">
      <dsp:nvSpPr>
        <dsp:cNvPr id="0" name=""/>
        <dsp:cNvSpPr/>
      </dsp:nvSpPr>
      <dsp:spPr>
        <a:xfrm>
          <a:off x="8404784" y="908937"/>
          <a:ext cx="672013" cy="6720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6</a:t>
          </a:r>
          <a:endParaRPr lang="en-US" sz="3400" kern="1200" dirty="0"/>
        </a:p>
      </dsp:txBody>
      <dsp:txXfrm>
        <a:off x="8503198" y="1007351"/>
        <a:ext cx="475185" cy="475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FCE8-A5FD-4CBF-B9B3-3134FF0E717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8636-3C3A-42C9-B8EE-42419690CF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78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FCE8-A5FD-4CBF-B9B3-3134FF0E717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8636-3C3A-42C9-B8EE-42419690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8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FCE8-A5FD-4CBF-B9B3-3134FF0E717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8636-3C3A-42C9-B8EE-42419690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8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FCE8-A5FD-4CBF-B9B3-3134FF0E717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8636-3C3A-42C9-B8EE-42419690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1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FCE8-A5FD-4CBF-B9B3-3134FF0E717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8636-3C3A-42C9-B8EE-42419690CF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79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FCE8-A5FD-4CBF-B9B3-3134FF0E717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8636-3C3A-42C9-B8EE-42419690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7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FCE8-A5FD-4CBF-B9B3-3134FF0E717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8636-3C3A-42C9-B8EE-42419690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7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FCE8-A5FD-4CBF-B9B3-3134FF0E717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8636-3C3A-42C9-B8EE-42419690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4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FCE8-A5FD-4CBF-B9B3-3134FF0E717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8636-3C3A-42C9-B8EE-42419690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7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91FCE8-A5FD-4CBF-B9B3-3134FF0E717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108636-3C3A-42C9-B8EE-42419690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1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FCE8-A5FD-4CBF-B9B3-3134FF0E717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8636-3C3A-42C9-B8EE-42419690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5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91FCE8-A5FD-4CBF-B9B3-3134FF0E717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108636-3C3A-42C9-B8EE-42419690CF4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99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Osnovni pojmovi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Ak.god</a:t>
            </a:r>
            <a:r>
              <a:rPr lang="hr-HR" dirty="0" smtClean="0"/>
              <a:t>. 2020./2021.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Metode (3)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Statistička metoda – opća znanstvena metoda kojom se istražuju masovne pojave (primjenom specifične metode) pomoću brojčanog izražavanja</a:t>
            </a:r>
          </a:p>
          <a:p>
            <a:r>
              <a:rPr lang="hr-HR" dirty="0" smtClean="0"/>
              <a:t>Povijesna metoda – postupak kojim se na temelju raznovrsnih dokumenata i dokaznog materijala može egzaktno saznati ono što se u prošlosti dogodilo i po mogućnosti, kako i zašto se to dogodilo</a:t>
            </a:r>
          </a:p>
          <a:p>
            <a:r>
              <a:rPr lang="hr-HR" dirty="0" smtClean="0"/>
              <a:t>Metoda studija slučaja – postupak kojim se izučava neki pojedinačni slučaj </a:t>
            </a:r>
          </a:p>
          <a:p>
            <a:r>
              <a:rPr lang="hr-HR" dirty="0" smtClean="0"/>
              <a:t>Metoda anketiranja – postupak kojim se na temelju anketnog upitnika istražuju i prikupljaju podaci o predmetu istraživanja</a:t>
            </a:r>
          </a:p>
          <a:p>
            <a:r>
              <a:rPr lang="hr-HR" dirty="0" smtClean="0"/>
              <a:t>Metoda intervjuiranja – postupak kojim se na temelju razgovora (sustavno isplaniranog) istražuju i prikupljaju stavovi o predmetu istraživanja</a:t>
            </a:r>
          </a:p>
          <a:p>
            <a:r>
              <a:rPr lang="hr-HR" dirty="0" smtClean="0"/>
              <a:t>Metoda promatranja – postupak kojim se na temelju promatranja (sustavno isplaniranog) istražuju i prikupljaju podaci o predmetu istraživanja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426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publikacija (1)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Knjiga – tiskana publikacija koja izlazi povremeno i koja sadrži najmanje 49 tiskanih stranica ne brojeći korice</a:t>
            </a:r>
          </a:p>
          <a:p>
            <a:r>
              <a:rPr lang="hr-HR" dirty="0" smtClean="0"/>
              <a:t>Časopis – periodična publikacija u kojoj se obrađuje građa trajnog karaktera</a:t>
            </a:r>
          </a:p>
          <a:p>
            <a:r>
              <a:rPr lang="hr-HR" dirty="0" smtClean="0"/>
              <a:t>Brošura – tiskana publikacija koja sadrži najmanje 5 a najviše 48 stranica</a:t>
            </a:r>
          </a:p>
          <a:p>
            <a:r>
              <a:rPr lang="hr-HR" dirty="0" smtClean="0"/>
              <a:t>Monografija – znanstveno djelo u kojemu se autor pozabavio užim područjem, problemom, predmetom istraživanja</a:t>
            </a:r>
          </a:p>
          <a:p>
            <a:r>
              <a:rPr lang="hr-HR" dirty="0" smtClean="0"/>
              <a:t>Zbornik – publikacija sa znanstvene konferencije koja se sastoji od niza znanstvenih (stručnih) radova</a:t>
            </a:r>
          </a:p>
          <a:p>
            <a:r>
              <a:rPr lang="hr-HR" dirty="0" smtClean="0"/>
              <a:t>Udžbenik – osnovno nastavno sredstvo u kojemu se izlaže gradivo prema nastavnome programu</a:t>
            </a:r>
          </a:p>
          <a:p>
            <a:r>
              <a:rPr lang="hr-HR" dirty="0" smtClean="0"/>
              <a:t>Esej – rasprava koja obrađuje određenu tematiku (slično članku) no po stilsko-izražajnim svojstvima je slično beletristici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4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publikacija (2)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80" y="1895062"/>
            <a:ext cx="2812317" cy="1876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03" y="1895062"/>
            <a:ext cx="3659051" cy="3086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02" y="4026303"/>
            <a:ext cx="2946780" cy="2270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158" y="1880921"/>
            <a:ext cx="3421918" cy="429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07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Metodologija u kontekstu ekonomije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bavi se temeljima ekonomije – uloga temelja, što temelji podrazumijevaju i od čega se sastoje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okvir za raspravu, metodološki prikaz onoga što ekonomija čini; skup principa za „dobru” znanost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čime se ekonomija bavi?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za ekonomiste značajno je sljedeće: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pretpostavke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korištenje prošlog iskustva za predviđanja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više mogućih odgovora na praktična pitanja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različiti odgovori, neslaganje ekonomista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208" y="2944919"/>
            <a:ext cx="29241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2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se ekonomija mijenja?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 smtClean="0"/>
              <a:t> Promjenjiva pitanja, promjenjivi alati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Promjene zbog: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nastojanja da se poprave postojeće teorije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tehničkih promjena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promjenjivog političkog okruženja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promjena u gospodarstvu</a:t>
            </a:r>
          </a:p>
          <a:p>
            <a:pPr marL="201168" lvl="1" indent="0">
              <a:buNone/>
            </a:pPr>
            <a:endParaRPr lang="hr-HR" dirty="0" smtClean="0"/>
          </a:p>
          <a:p>
            <a:pPr marL="201168" lvl="1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4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Obuhvat i svrha ekonomije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 smtClean="0"/>
              <a:t> </a:t>
            </a:r>
            <a:r>
              <a:rPr lang="hr-HR" dirty="0"/>
              <a:t> Koji je glavni cilj ekonomije?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 smtClean="0"/>
              <a:t> Što nije ekonomija? („Ekonomski imperijalizam”)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Objašnjenje ili predviđanje?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Normativna i pozitivna ekonomija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Veza s ostalim, posebice prirodnim, znanostima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7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Napredak u ekonomiji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 smtClean="0"/>
              <a:t> Je li neki dio ekonomije „dobra” znanost?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Logička dosljednost, sukladnost s dokazima i </a:t>
            </a:r>
            <a:r>
              <a:rPr lang="hr-HR" dirty="0" err="1" smtClean="0"/>
              <a:t>prediktivni</a:t>
            </a:r>
            <a:r>
              <a:rPr lang="hr-HR" dirty="0" smtClean="0"/>
              <a:t> uspjeh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err="1" smtClean="0"/>
              <a:t>Induktivizam</a:t>
            </a:r>
            <a:r>
              <a:rPr lang="hr-HR" dirty="0" smtClean="0"/>
              <a:t> i </a:t>
            </a:r>
            <a:r>
              <a:rPr lang="hr-HR" dirty="0" err="1" smtClean="0"/>
              <a:t>deduktivizam</a:t>
            </a:r>
            <a:endParaRPr lang="hr-H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Hipotetska dedukcija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13093418"/>
              </p:ext>
            </p:extLst>
          </p:nvPr>
        </p:nvGraphicFramePr>
        <p:xfrm>
          <a:off x="1097279" y="3578087"/>
          <a:ext cx="9955033" cy="2759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rved Up Arrow 4"/>
          <p:cNvSpPr/>
          <p:nvPr/>
        </p:nvSpPr>
        <p:spPr>
          <a:xfrm>
            <a:off x="2173357" y="5592417"/>
            <a:ext cx="1258956" cy="2766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Up Arrow 5"/>
          <p:cNvSpPr/>
          <p:nvPr/>
        </p:nvSpPr>
        <p:spPr>
          <a:xfrm>
            <a:off x="4141305" y="5592417"/>
            <a:ext cx="1258956" cy="2766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Up Arrow 6"/>
          <p:cNvSpPr/>
          <p:nvPr/>
        </p:nvSpPr>
        <p:spPr>
          <a:xfrm>
            <a:off x="5893906" y="5590797"/>
            <a:ext cx="1258956" cy="2766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7599461" y="5590797"/>
            <a:ext cx="1258956" cy="2766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9305016" y="5581741"/>
            <a:ext cx="1258956" cy="2766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045" y="2645490"/>
            <a:ext cx="10058400" cy="1450757"/>
          </a:xfrm>
        </p:spPr>
        <p:txBody>
          <a:bodyPr/>
          <a:lstStyle/>
          <a:p>
            <a:pPr algn="ctr"/>
            <a:r>
              <a:rPr lang="hr-HR" dirty="0"/>
              <a:t>https://kahoot.it/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60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Definicije…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Kako definirati znanost?</a:t>
            </a:r>
          </a:p>
          <a:p>
            <a:endParaRPr lang="hr-HR" dirty="0"/>
          </a:p>
          <a:p>
            <a:r>
              <a:rPr lang="hr-HR" dirty="0" smtClean="0"/>
              <a:t>Koje metode poznajete?</a:t>
            </a:r>
          </a:p>
          <a:p>
            <a:endParaRPr lang="hr-HR" dirty="0"/>
          </a:p>
          <a:p>
            <a:r>
              <a:rPr lang="hr-HR" dirty="0" smtClean="0"/>
              <a:t>Što je ekonomija?</a:t>
            </a:r>
          </a:p>
          <a:p>
            <a:endParaRPr lang="hr-HR" dirty="0"/>
          </a:p>
          <a:p>
            <a:r>
              <a:rPr lang="hr-HR" dirty="0" smtClean="0"/>
              <a:t>Koje metode koristimo u ekonomiji?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9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Znanost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3200" dirty="0" smtClean="0"/>
              <a:t>Skup sistematiziranih i argumentiranih znanja, (…) u određenom povijesnom razdoblju o objektivnoj stvarnosti do kojega se došlo primjenom objektivnih znanstvenih metoda, a kojima je temeljna svrha i cilj spoznaja zakona i zakonitosti (…).</a:t>
            </a:r>
          </a:p>
          <a:p>
            <a:endParaRPr lang="hr-HR" sz="3200" dirty="0"/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58830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Znanstvene kategorije (1)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68318"/>
          </a:xfrm>
        </p:spPr>
        <p:txBody>
          <a:bodyPr>
            <a:normAutofit/>
          </a:bodyPr>
          <a:lstStyle/>
          <a:p>
            <a:r>
              <a:rPr lang="hr-HR" dirty="0" smtClean="0"/>
              <a:t>Pojam – misao kojom se osmišljava neki predmet, odnosno pojava   </a:t>
            </a:r>
          </a:p>
          <a:p>
            <a:r>
              <a:rPr lang="hr-HR" dirty="0" smtClean="0"/>
              <a:t>Sud – skup pojmova kojim se nešto tvrdi ili poriče   </a:t>
            </a:r>
          </a:p>
          <a:p>
            <a:r>
              <a:rPr lang="hr-HR" dirty="0" smtClean="0"/>
              <a:t>Definicija – sud kojim se nedvosmisleno određuje sadržaj nekog </a:t>
            </a:r>
            <a:r>
              <a:rPr lang="hr-HR" dirty="0"/>
              <a:t>pojma </a:t>
            </a:r>
            <a:endParaRPr lang="hr-HR" dirty="0" smtClean="0"/>
          </a:p>
          <a:p>
            <a:r>
              <a:rPr lang="hr-HR" dirty="0" smtClean="0"/>
              <a:t>Deskripcija – opisivanje izgleda predmeta, tijeka nekog događaja (kako?) </a:t>
            </a:r>
          </a:p>
          <a:p>
            <a:r>
              <a:rPr lang="hr-HR" dirty="0" smtClean="0"/>
              <a:t>Objašnjenje – logički postupak kojim se nešto dovodi u vezu s nečim drugim (zašto?) </a:t>
            </a:r>
          </a:p>
          <a:p>
            <a:r>
              <a:rPr lang="hr-HR" dirty="0" smtClean="0"/>
              <a:t>Znanstveni problem – neka činjenica ili pojava koja je za istraživača iznenađenje, nepoznanica, koja potiče na razmišljanje i provođenje znanstvenog istraživanja; motiv istraživanja </a:t>
            </a:r>
          </a:p>
          <a:p>
            <a:r>
              <a:rPr lang="hr-HR" dirty="0" smtClean="0"/>
              <a:t>Znanstveni predmet – objekt našeg istraživanja</a:t>
            </a:r>
          </a:p>
          <a:p>
            <a:r>
              <a:rPr lang="hr-HR" dirty="0" smtClean="0"/>
              <a:t>Hipoteza – znanstvena pretpostavka postavljena za objašnjenje neke pojave koju treba provjeriti i dokazati (ili opovrgnuti) da bi postala vjerodostojna znanstvena teorija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58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Znanstvene kategorije (2)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618001"/>
              </p:ext>
            </p:extLst>
          </p:nvPr>
        </p:nvGraphicFramePr>
        <p:xfrm>
          <a:off x="759784" y="1855083"/>
          <a:ext cx="10875624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7812"/>
                <a:gridCol w="5437812"/>
              </a:tblGrid>
              <a:tr h="311314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Pojam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Primjer</a:t>
                      </a:r>
                      <a:endParaRPr lang="en-US" sz="1600" dirty="0"/>
                    </a:p>
                  </a:txBody>
                  <a:tcPr/>
                </a:tc>
              </a:tr>
              <a:tr h="311314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Pojam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i="1" dirty="0" smtClean="0"/>
                        <a:t>„Ekonomija”</a:t>
                      </a:r>
                      <a:endParaRPr lang="en-US" sz="1600" dirty="0"/>
                    </a:p>
                  </a:txBody>
                  <a:tcPr/>
                </a:tc>
              </a:tr>
              <a:tr h="311314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Sud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/>
                        <a:t>„Ekonomija je korisna</a:t>
                      </a:r>
                      <a:r>
                        <a:rPr lang="hr-HR" sz="1600" baseline="0" dirty="0" smtClean="0"/>
                        <a:t> znanost”</a:t>
                      </a:r>
                      <a:endParaRPr lang="en-US" sz="1600" dirty="0"/>
                    </a:p>
                  </a:txBody>
                  <a:tcPr/>
                </a:tc>
              </a:tr>
              <a:tr h="764133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Definicija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i="1" dirty="0" smtClean="0"/>
                        <a:t>„Ekonomija</a:t>
                      </a:r>
                      <a:r>
                        <a:rPr lang="hr-HR" sz="1600" i="1" baseline="0" dirty="0" smtClean="0"/>
                        <a:t> je d</a:t>
                      </a:r>
                      <a:r>
                        <a:rPr lang="hr-HR" sz="1600" i="1" dirty="0" smtClean="0"/>
                        <a:t>ruštvena znanost koja proučava načine na koje pojedinci i društvo nastoje zadovoljiti svoje potrebe uz ograničene resurse.”</a:t>
                      </a:r>
                      <a:endParaRPr lang="en-US" sz="1600" dirty="0"/>
                    </a:p>
                  </a:txBody>
                  <a:tcPr/>
                </a:tc>
              </a:tr>
              <a:tr h="537723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Deskripcija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i="1" dirty="0" smtClean="0"/>
                        <a:t>„Drugorazredni krediti jedan su od razloga pojave svjetske ekonomske krize 2007. godine.”</a:t>
                      </a:r>
                      <a:endParaRPr lang="en-US" sz="1600" dirty="0"/>
                    </a:p>
                  </a:txBody>
                  <a:tcPr/>
                </a:tc>
              </a:tr>
              <a:tr h="764133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Objašnjenje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i="1" dirty="0" smtClean="0"/>
                        <a:t>„Odobravanje kredita osobama koje nisu kreditno sposobne i koje nisu dovoljno financijski pismene predstavlja rizik za stabilnost financijskog sustava.”</a:t>
                      </a:r>
                      <a:endParaRPr lang="en-US" sz="1600" dirty="0"/>
                    </a:p>
                  </a:txBody>
                  <a:tcPr/>
                </a:tc>
              </a:tr>
              <a:tr h="537723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Znanstveni problem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i="1" dirty="0" smtClean="0"/>
                        <a:t>„Ekonomski i društveno trošak zatvaranja gospodarstva uslijed COVID-19 </a:t>
                      </a:r>
                      <a:r>
                        <a:rPr lang="hr-HR" sz="1600" i="1" dirty="0" err="1" smtClean="0"/>
                        <a:t>pandemije</a:t>
                      </a:r>
                      <a:r>
                        <a:rPr lang="hr-HR" sz="1600" i="1" dirty="0" smtClean="0"/>
                        <a:t>.”</a:t>
                      </a:r>
                      <a:endParaRPr lang="en-US" sz="1600" dirty="0"/>
                    </a:p>
                  </a:txBody>
                  <a:tcPr/>
                </a:tc>
              </a:tr>
              <a:tr h="311314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Znanstveni predmet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/>
                        <a:t>„Siromaštvo</a:t>
                      </a:r>
                      <a:r>
                        <a:rPr lang="hr-HR" sz="1600" baseline="0" dirty="0" smtClean="0"/>
                        <a:t> u RH”</a:t>
                      </a:r>
                      <a:endParaRPr lang="en-US" sz="1600" dirty="0"/>
                    </a:p>
                  </a:txBody>
                  <a:tcPr/>
                </a:tc>
              </a:tr>
              <a:tr h="537723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Hipoteza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/>
                        <a:t>„Ne postoji statistički značajna</a:t>
                      </a:r>
                      <a:r>
                        <a:rPr lang="hr-HR" sz="1600" baseline="0" dirty="0" smtClean="0"/>
                        <a:t> veza između ekonomskog rasta i ulaganja u obrazovanje”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120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Znanstvene kategorije (3) </a:t>
            </a:r>
            <a:endParaRPr lang="hr-HR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322316" y="1856096"/>
          <a:ext cx="8128000" cy="428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78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Znanstvene kategorije (4)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Zaključivanje – misaoni proces kojim se izvodi jedan sud iz jednog ili više drugih sudova</a:t>
            </a:r>
          </a:p>
          <a:p>
            <a:r>
              <a:rPr lang="hr-HR" dirty="0" smtClean="0"/>
              <a:t>Zaključak – strukturirana misao o dva ili više sudova, logička tvorevina</a:t>
            </a:r>
          </a:p>
          <a:p>
            <a:r>
              <a:rPr lang="hr-HR" dirty="0" smtClean="0"/>
              <a:t>Znanstveno istraživanje – rješavanje znanstvenih problema</a:t>
            </a:r>
          </a:p>
          <a:p>
            <a:pPr lvl="1"/>
            <a:r>
              <a:rPr lang="hr-HR" dirty="0" smtClean="0"/>
              <a:t>Fundamentalno (temeljno)</a:t>
            </a:r>
          </a:p>
          <a:p>
            <a:pPr lvl="1"/>
            <a:r>
              <a:rPr lang="hr-HR" dirty="0" smtClean="0"/>
              <a:t>Aplikativno (primijenjeno)</a:t>
            </a:r>
          </a:p>
          <a:p>
            <a:pPr lvl="1"/>
            <a:r>
              <a:rPr lang="hr-HR" dirty="0" smtClean="0"/>
              <a:t>Stručno (razvojno)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99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Metode (1)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 algn="ctr">
              <a:buNone/>
            </a:pPr>
            <a:r>
              <a:rPr lang="hr-HR" b="1" dirty="0" smtClean="0"/>
              <a:t>Metoda – planski postupak ispitivanja ili istraživanja neke pojave </a:t>
            </a:r>
          </a:p>
          <a:p>
            <a:r>
              <a:rPr lang="hr-HR" dirty="0" smtClean="0"/>
              <a:t>Induktivna metoda – sistematska i dosljedna primjena induktivnog načina zaključivanja u kojemu se na temelju pojedinačnih ili posebnih činjenica dolazi do zaključka o općem sudu</a:t>
            </a:r>
          </a:p>
          <a:p>
            <a:r>
              <a:rPr lang="hr-HR" dirty="0" smtClean="0"/>
              <a:t>Deduktivna metoda – sistematska i dosljedna primjena deduktivnog načina razmišljanja u kojemu se iz općih stavova izvode pojedinačni, posebni zaključci</a:t>
            </a:r>
          </a:p>
          <a:p>
            <a:r>
              <a:rPr lang="hr-HR" dirty="0" smtClean="0"/>
              <a:t>Metoda analize – postupak znanstvenog istraživanja i objašnjenja stvarnosti putem raščlanjivanja složenih misaonih tvorevina na njihove jednostavnije sastavne dijelove </a:t>
            </a:r>
          </a:p>
          <a:p>
            <a:r>
              <a:rPr lang="hr-HR" dirty="0" smtClean="0"/>
              <a:t>Metoda sinteze – postupak znanstvenog istraživanja i objašnjavanja stvarnosti putem spajanja, sastavljanja jednostavnih misaonih tvorevina u složene</a:t>
            </a:r>
          </a:p>
          <a:p>
            <a:r>
              <a:rPr lang="hr-HR" dirty="0" smtClean="0"/>
              <a:t>Metoda generalizacije – misaoni postupak uopćavanja kojim se od jednog posebnog pojma dolazi do općenitijeg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82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Metode (2)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Metoda specijalizacije – misaoni postupak kojim se od općeg pojma dolazi do novog pojma, užeg po opsegu a bogatijeg po sadržaju</a:t>
            </a:r>
          </a:p>
          <a:p>
            <a:r>
              <a:rPr lang="hr-HR" dirty="0" smtClean="0"/>
              <a:t>Metoda dokazivanja – znanstvena metoda čija je svrha utvrditi istinitost pojedinih spoznaja, teorija, stavova</a:t>
            </a:r>
          </a:p>
          <a:p>
            <a:r>
              <a:rPr lang="hr-HR" dirty="0" smtClean="0"/>
              <a:t>Metoda opovrgavanja – postupak kojim se teza istraživanja odbacuje</a:t>
            </a:r>
          </a:p>
          <a:p>
            <a:r>
              <a:rPr lang="hr-HR" dirty="0" smtClean="0"/>
              <a:t>Metoda klasifikacije – sistematska i potpuna podjela općeg pojma na posebne, koje taj pojma obuhvaća</a:t>
            </a:r>
          </a:p>
          <a:p>
            <a:r>
              <a:rPr lang="hr-HR" dirty="0" smtClean="0"/>
              <a:t>Metoda deskripcije – postupak jednostavnog opisivanja ili ocrtavanja činjenica </a:t>
            </a:r>
          </a:p>
          <a:p>
            <a:r>
              <a:rPr lang="hr-HR" dirty="0" smtClean="0"/>
              <a:t>Metoda kompilacije – postupak preuzimanja tuđih rezultata znanstvenoistraživačkog rada </a:t>
            </a:r>
          </a:p>
          <a:p>
            <a:r>
              <a:rPr lang="hr-HR" dirty="0" smtClean="0"/>
              <a:t>Komparativna metoda – postupak uspoređivanja istih ili srodnih činjenica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43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223</TotalTime>
  <Words>993</Words>
  <Application>Microsoft Office PowerPoint</Application>
  <PresentationFormat>Widescreen</PresentationFormat>
  <Paragraphs>122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Wingdings</vt:lpstr>
      <vt:lpstr>Retrospect</vt:lpstr>
      <vt:lpstr>Osnovni pojmovi</vt:lpstr>
      <vt:lpstr>Definicije…</vt:lpstr>
      <vt:lpstr>Znanost</vt:lpstr>
      <vt:lpstr>Znanstvene kategorije (1) </vt:lpstr>
      <vt:lpstr>Znanstvene kategorije (2)</vt:lpstr>
      <vt:lpstr>Znanstvene kategorije (3) </vt:lpstr>
      <vt:lpstr>Znanstvene kategorije (4)</vt:lpstr>
      <vt:lpstr>Metode (1)</vt:lpstr>
      <vt:lpstr>Metode (2)</vt:lpstr>
      <vt:lpstr>Metode (3)</vt:lpstr>
      <vt:lpstr>Vrste publikacija (1)</vt:lpstr>
      <vt:lpstr>Vrste publikacija (2)</vt:lpstr>
      <vt:lpstr>Metodologija u kontekstu ekonomije</vt:lpstr>
      <vt:lpstr>Zašto se ekonomija mijenja?</vt:lpstr>
      <vt:lpstr>Obuhvat i svrha ekonomije</vt:lpstr>
      <vt:lpstr>Napredak u ekonomiji</vt:lpstr>
      <vt:lpstr>https://kahoot.it/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Ekonomska metodologija</dc:title>
  <dc:creator>Author</dc:creator>
  <cp:lastModifiedBy>Author</cp:lastModifiedBy>
  <cp:revision>30</cp:revision>
  <dcterms:created xsi:type="dcterms:W3CDTF">2019-10-10T11:32:57Z</dcterms:created>
  <dcterms:modified xsi:type="dcterms:W3CDTF">2020-10-24T15:04:14Z</dcterms:modified>
</cp:coreProperties>
</file>