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75D0AE1-7F6B-4EF6-9D3B-44511EBFD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6C03A23-7906-4535-BB49-E3C5466F5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2EE8335F-5DF6-4509-8FAA-54E3B71E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C841BDD-1CA7-4D2A-B876-3616E601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4D0BA87-6946-4995-AADA-50147B64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222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170981A-BE45-4631-8196-2D5386A3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5506DB3C-BBBF-43F9-973E-B07A24FDC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FE85553-033D-41CD-A672-84DF5F3E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6D9FB423-20FB-4DD1-9715-A11D520D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2CBA83C1-51EB-4CD3-8E54-4F7844B6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371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C3418DEF-B24C-486B-B470-A971BAE80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81C4A361-E149-4356-B675-79C542C50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D760910-28CA-414C-95E9-1805B72A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66D10A9E-8476-4271-ADB9-19ED531E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964EA26-F297-4A7C-9589-8FEC867A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455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544DD68-955B-4614-8C2D-09118173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C9E401D-C166-42A2-8CB4-A6BB41CC1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BA7F64E-E48E-4387-A608-CC1D333F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057DA15-64B8-447B-8EFC-04815804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79E8CB1-8B64-4C17-A2F4-D8AE239E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6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17C3179-CFE3-4EE4-88CD-52D6ABDE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9184621D-3011-4AB0-9180-D160F8380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47A7AB66-9DC5-4711-86EE-D8388719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DB04241-6412-48F9-9FE2-AB26A89C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1A1F83E-F186-4A0C-A56E-A4A21E4D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72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E791B56-F707-4DF3-B888-FDB223B6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E38A72A9-5CFB-47BB-9D50-825B586E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592694A4-AEFF-4380-ACDC-57B188AC3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0AF4660F-4BE4-4D3C-9213-471F8ADB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5044C853-D413-4CDF-B034-45E40296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9C27EDFC-47B8-4A91-9FB2-20F0782B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0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FCDF098-B854-45C4-BD5C-D4EF7923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EAD37625-EBEF-48C0-AAA4-75E2C11A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4DD7DCE8-E1F3-4F24-9C72-13C66E7CE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A6C74ED1-49E9-4C9E-874D-F387AC339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3B4D683E-4407-436A-A3DB-ABACC58A6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CEC0E089-8BD0-44BF-874E-4EA4CB1D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D0CE5D17-A1BF-4952-80D4-E5DB8FF3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8E806BED-427A-4115-A320-6C20193E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68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8FB1580-BF37-4036-B2BF-07204228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B7951E9D-CC6A-479E-8BDA-90CE8028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8C60308B-B828-4086-A8CF-0C53E7E3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796EEC97-E2B7-4728-9388-13159696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066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B07D036A-FF05-404D-8302-5444D9B2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B3DB45E4-780C-49B8-947B-381F0446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FD4698DE-1EAA-49AF-B129-1D23A5D0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8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1ABEA3A-B781-4F36-831A-CA1926D1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9E3A25D-23EC-487A-AF60-8A53F340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D6710C7B-9335-4DDC-B418-B39FB3823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8C9FCA1F-6ABA-4295-ABAA-695442C5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B387369E-4D28-4BE1-8CE2-1EB21B35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7923ECAE-07F8-4BF5-9429-BC921DFD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93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5AD6A1F-264F-4BF4-8B92-9014DA86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F4581E9D-7D43-41ED-8B86-CE40C8188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A59A3272-678F-4386-B97A-438EE3BF9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7D231D8F-F57A-4138-8FBD-DEA070BE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B473E271-5637-4A78-9803-871B82FD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5A56C90E-9C99-4AE3-8A6D-493C69FE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59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164FF9B0-11D8-4C39-A676-72A3A842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AB5F7A69-3E60-47B8-B0F6-FFC05F65C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BD99A03-74F8-4390-8882-148661F44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09C40-5B70-4F01-8544-F15B96024E4F}" type="datetimeFigureOut">
              <a:rPr lang="he-IL" smtClean="0"/>
              <a:t>י"ב/סיון/תש"פ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DB8311C-4701-4A25-9CC2-EFE29E7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788406A-0490-43F4-A17D-B7F9DD8FB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94DE-7C7B-450C-9117-B3A738E67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80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45E6BE00-F67B-48E8-87D2-F85846B3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2639628-40F1-4EE3-B713-7361EE49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589E2B3-0897-41AE-8F2F-7F8194F08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27285AB3-149D-4D12-9518-A382B02E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A3A6867-115C-41E4-B066-A077E820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E030EBC1-19D1-4E20-A141-F02484045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BE29D793-1C20-4174-AEF0-52644A42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F2CEC23-705E-4452-AC3F-A2FD9A8F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8FE249F-21AE-4567-8EF1-6FD1844F2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1309C72A-9C50-4137-AA87-4EBB869F8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9423A50-845B-49EC-B653-9AE1ACAE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9E243AF-8A07-41F3-9EE0-4B34A010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DEBECECB-64C8-4F77-8C33-A2353594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7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A8DCFDA-BC1D-4DD8-B475-844CDECA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E77E403-F61F-44AA-A52B-ABD0B3A41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16260EDD-E6D4-4B3A-B1ED-EBA81DC20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D71478C-4B0E-4B4A-BD87-73133D41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EE67BE11-3E9A-4345-BF90-334089373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9F2C6F8D-5115-4A46-9129-5C83DB88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79136DF-8F16-4049-93BC-11CB9446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F5EF1D0-41FA-48D5-9F6E-A325149A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506616F8-15B7-4C49-BEE1-8A6A2EEDB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4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8D8815-D80E-4016-8877-0A626CC4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42AFF46-D57F-40CA-8E2D-BCB192A4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57D2923E-DE97-43F5-B4A3-7D59EED5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2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25D0A07-E64B-48D5-BC28-4ED55325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06036D1D-46D6-4A7D-B37A-487D5B56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1C23BBDB-33CB-4B56-B1D2-175AEF32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748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דנה מימון</dc:creator>
  <cp:lastModifiedBy>rkontos</cp:lastModifiedBy>
  <cp:revision>2</cp:revision>
  <dcterms:created xsi:type="dcterms:W3CDTF">2020-06-01T22:12:10Z</dcterms:created>
  <dcterms:modified xsi:type="dcterms:W3CDTF">2020-06-04T07:15:09Z</dcterms:modified>
</cp:coreProperties>
</file>