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732" r:id="rId3"/>
  </p:sldMasterIdLst>
  <p:notesMasterIdLst>
    <p:notesMasterId r:id="rId24"/>
  </p:notesMasterIdLst>
  <p:sldIdLst>
    <p:sldId id="294" r:id="rId4"/>
    <p:sldId id="273" r:id="rId5"/>
    <p:sldId id="274" r:id="rId6"/>
    <p:sldId id="275" r:id="rId7"/>
    <p:sldId id="267" r:id="rId8"/>
    <p:sldId id="276" r:id="rId9"/>
    <p:sldId id="279" r:id="rId10"/>
    <p:sldId id="280" r:id="rId11"/>
    <p:sldId id="281" r:id="rId12"/>
    <p:sldId id="256" r:id="rId13"/>
    <p:sldId id="284" r:id="rId14"/>
    <p:sldId id="285" r:id="rId15"/>
    <p:sldId id="286" r:id="rId16"/>
    <p:sldId id="287" r:id="rId17"/>
    <p:sldId id="288" r:id="rId18"/>
    <p:sldId id="290" r:id="rId19"/>
    <p:sldId id="289" r:id="rId20"/>
    <p:sldId id="291" r:id="rId21"/>
    <p:sldId id="292" r:id="rId22"/>
    <p:sldId id="293" r:id="rId2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9815" autoAdjust="0"/>
  </p:normalViewPr>
  <p:slideViewPr>
    <p:cSldViewPr snapToGrid="0" snapToObjects="1">
      <p:cViewPr varScale="1">
        <p:scale>
          <a:sx n="67" d="100"/>
          <a:sy n="67" d="100"/>
        </p:scale>
        <p:origin x="83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A0387-E6B6-3F4F-B28F-6D12A190D3A7}" type="datetimeFigureOut">
              <a:rPr lang="en-GB" smtClean="0"/>
              <a:t>04/06/2020</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AEEDA8-9712-DF4C-83F2-50FF45004743}" type="slidenum">
              <a:rPr lang="en-GB" smtClean="0"/>
              <a:t>‹#›</a:t>
            </a:fld>
            <a:endParaRPr lang="en-GB"/>
          </a:p>
        </p:txBody>
      </p:sp>
    </p:spTree>
    <p:extLst>
      <p:ext uri="{BB962C8B-B14F-4D97-AF65-F5344CB8AC3E}">
        <p14:creationId xmlns:p14="http://schemas.microsoft.com/office/powerpoint/2010/main" val="394846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228600" indent="-228600">
              <a:buAutoNum type="arabicPeriod"/>
            </a:pPr>
            <a:r>
              <a:rPr lang="en-GB" dirty="0"/>
              <a:t>The Problem: This has never been an easy thing for companies to determine. For one thing, emotions are inherently difficult to read. For another, there´s often a disconnect between what people say they feel and what they actually feel.</a:t>
            </a:r>
          </a:p>
          <a:p>
            <a:endParaRPr lang="en-GB" dirty="0"/>
          </a:p>
          <a:p>
            <a:r>
              <a:rPr lang="en-GB" dirty="0"/>
              <a:t>A lot of companies use focus groups and surveys to understand how people feel. They take a lot of time. Especially to get the feedback from children. There are plenty of apps for them but nobody knows if they like it or not.</a:t>
            </a:r>
          </a:p>
          <a:p>
            <a:endParaRPr lang="en-GB" dirty="0"/>
          </a:p>
          <a:p>
            <a:r>
              <a:rPr lang="en-GB" dirty="0"/>
              <a:t>-&gt;next slide</a:t>
            </a:r>
          </a:p>
          <a:p>
            <a:r>
              <a:rPr lang="en-GB" dirty="0"/>
              <a:t>Now, emotion AI technology can help businesses capture the emotional reactions in real time – by decoding facial expressions, analysing voice patterns, monitoring eye movements, and measuring neurological immersion levels, for example. The ultimate outcome is a much better understanding of their customers – and even their employees.</a:t>
            </a:r>
          </a:p>
          <a:p>
            <a:endParaRPr lang="en-GB" dirty="0"/>
          </a:p>
          <a:p>
            <a:endParaRPr lang="he-IL" dirty="0"/>
          </a:p>
        </p:txBody>
      </p:sp>
      <p:sp>
        <p:nvSpPr>
          <p:cNvPr id="4" name="מציין מיקום של מספר שקופית 3"/>
          <p:cNvSpPr>
            <a:spLocks noGrp="1"/>
          </p:cNvSpPr>
          <p:nvPr>
            <p:ph type="sldNum" sz="quarter" idx="5"/>
          </p:nvPr>
        </p:nvSpPr>
        <p:spPr/>
        <p:txBody>
          <a:bodyPr/>
          <a:lstStyle/>
          <a:p>
            <a:fld id="{4BAEEDA8-9712-DF4C-83F2-50FF45004743}" type="slidenum">
              <a:rPr lang="en-GB" smtClean="0"/>
              <a:t>4</a:t>
            </a:fld>
            <a:endParaRPr lang="en-GB"/>
          </a:p>
        </p:txBody>
      </p:sp>
    </p:spTree>
    <p:extLst>
      <p:ext uri="{BB962C8B-B14F-4D97-AF65-F5344CB8AC3E}">
        <p14:creationId xmlns:p14="http://schemas.microsoft.com/office/powerpoint/2010/main" val="1139694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feedback, both positive and negative, is very helpful. Feedback is valuable information that will be used to make important decisions.</a:t>
            </a:r>
            <a:endParaRPr lang="bs-Latn-BA" dirty="0"/>
          </a:p>
          <a:p>
            <a:r>
              <a:rPr lang="en-US" dirty="0"/>
              <a:t>Feedback promotes personal and professional growth.</a:t>
            </a:r>
          </a:p>
          <a:p>
            <a:r>
              <a:rPr lang="en-US" dirty="0"/>
              <a:t>Customers opinions about experience they have with brand is helpful information that you we use to adjust your business to fit their needs more accurately. Customer feedback is information provided by clients about whether they are satisfied or dissatisfied with a product or service and about general experience they had with a company. </a:t>
            </a:r>
            <a:r>
              <a:rPr lang="en-US"/>
              <a:t>Their opinion is a resource for improving customer experience and adjusting your actions to their needs.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8EA33-1D73-4057-B6DC-63EFEDC4943C}" type="slidenum">
              <a:rPr kumimoji="0" lang="bs-Latn-B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bs-Latn-B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060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BAEEDA8-9712-DF4C-83F2-50FF45004743}" type="slidenum">
              <a:rPr lang="en-GB" smtClean="0"/>
              <a:t>7</a:t>
            </a:fld>
            <a:endParaRPr lang="en-GB"/>
          </a:p>
        </p:txBody>
      </p:sp>
    </p:spTree>
    <p:extLst>
      <p:ext uri="{BB962C8B-B14F-4D97-AF65-F5344CB8AC3E}">
        <p14:creationId xmlns:p14="http://schemas.microsoft.com/office/powerpoint/2010/main" val="4209523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indent="-457200" algn="just"/>
            <a:r>
              <a:rPr lang="en-US" dirty="0">
                <a:solidFill>
                  <a:schemeClr val="tx1"/>
                </a:solidFill>
              </a:rPr>
              <a:t>In some situations it is very difficult to get feedback especially when it comes to children.</a:t>
            </a:r>
            <a:endParaRPr lang="hr-HR" dirty="0">
              <a:solidFill>
                <a:schemeClr val="tx1"/>
              </a:solidFill>
            </a:endParaRPr>
          </a:p>
          <a:p>
            <a:pPr marL="457200" indent="-457200" algn="just"/>
            <a:r>
              <a:rPr lang="hr-HR" dirty="0">
                <a:solidFill>
                  <a:schemeClr val="tx1"/>
                </a:solidFill>
              </a:rPr>
              <a:t>C</a:t>
            </a:r>
            <a:r>
              <a:rPr lang="en-US" dirty="0" err="1">
                <a:solidFill>
                  <a:schemeClr val="tx1"/>
                </a:solidFill>
              </a:rPr>
              <a:t>hildren</a:t>
            </a:r>
            <a:r>
              <a:rPr lang="en-US" dirty="0">
                <a:solidFill>
                  <a:schemeClr val="tx1"/>
                </a:solidFill>
              </a:rPr>
              <a:t> in most cases give feedback through emotion and non-verbal communication and therefore it is almost impossible to get written feedback from a child</a:t>
            </a:r>
            <a:r>
              <a:rPr lang="hr-HR" dirty="0">
                <a:solidFill>
                  <a:schemeClr val="tx1"/>
                </a:solidFill>
              </a:rPr>
              <a:t>.</a:t>
            </a:r>
          </a:p>
          <a:p>
            <a:pPr marL="457200" indent="-457200" algn="just"/>
            <a:r>
              <a:rPr lang="hr-HR" dirty="0">
                <a:solidFill>
                  <a:schemeClr val="tx1"/>
                </a:solidFill>
              </a:rPr>
              <a:t>C</a:t>
            </a:r>
            <a:r>
              <a:rPr lang="en-US" dirty="0" err="1">
                <a:solidFill>
                  <a:schemeClr val="tx1"/>
                </a:solidFill>
              </a:rPr>
              <a:t>hildren</a:t>
            </a:r>
            <a:r>
              <a:rPr lang="en-US" dirty="0">
                <a:solidFill>
                  <a:schemeClr val="tx1"/>
                </a:solidFill>
              </a:rPr>
              <a:t> often do not leave feedback in the classic way as adults, so it is necessary to develop a new model to make it easier to get feedback from them.</a:t>
            </a:r>
            <a:endParaRPr lang="hr-HR" dirty="0">
              <a:solidFill>
                <a:schemeClr val="tx1"/>
              </a:solidFill>
            </a:endParaRP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4BAEEDA8-9712-DF4C-83F2-50FF45004743}" type="slidenum">
              <a:rPr lang="en-GB" smtClean="0"/>
              <a:t>8</a:t>
            </a:fld>
            <a:endParaRPr lang="en-GB"/>
          </a:p>
        </p:txBody>
      </p:sp>
    </p:spTree>
    <p:extLst>
      <p:ext uri="{BB962C8B-B14F-4D97-AF65-F5344CB8AC3E}">
        <p14:creationId xmlns:p14="http://schemas.microsoft.com/office/powerpoint/2010/main" val="3650042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BAEEDA8-9712-DF4C-83F2-50FF45004743}" type="slidenum">
              <a:rPr lang="en-GB" smtClean="0"/>
              <a:t>15</a:t>
            </a:fld>
            <a:endParaRPr lang="en-GB"/>
          </a:p>
        </p:txBody>
      </p:sp>
    </p:spTree>
    <p:extLst>
      <p:ext uri="{BB962C8B-B14F-4D97-AF65-F5344CB8AC3E}">
        <p14:creationId xmlns:p14="http://schemas.microsoft.com/office/powerpoint/2010/main" val="120943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BAEEDA8-9712-DF4C-83F2-50FF45004743}" type="slidenum">
              <a:rPr lang="en-GB" smtClean="0"/>
              <a:t>17</a:t>
            </a:fld>
            <a:endParaRPr lang="en-GB"/>
          </a:p>
        </p:txBody>
      </p:sp>
    </p:spTree>
    <p:extLst>
      <p:ext uri="{BB962C8B-B14F-4D97-AF65-F5344CB8AC3E}">
        <p14:creationId xmlns:p14="http://schemas.microsoft.com/office/powerpoint/2010/main" val="208522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BAEEDA8-9712-DF4C-83F2-50FF45004743}" type="slidenum">
              <a:rPr lang="en-GB" smtClean="0"/>
              <a:t>18</a:t>
            </a:fld>
            <a:endParaRPr lang="en-GB"/>
          </a:p>
        </p:txBody>
      </p:sp>
    </p:spTree>
    <p:extLst>
      <p:ext uri="{BB962C8B-B14F-4D97-AF65-F5344CB8AC3E}">
        <p14:creationId xmlns:p14="http://schemas.microsoft.com/office/powerpoint/2010/main" val="294500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60FB85BC-9E8C-4820-A96F-4192259BBAC2}"/>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xmlns="" id="{34E22860-2360-4857-BBBD-AD5BBD57F5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xmlns="" id="{B0D0BBE0-07F5-49AA-A150-690D0C0EB0E8}"/>
              </a:ext>
            </a:extLst>
          </p:cNvPr>
          <p:cNvSpPr>
            <a:spLocks noGrp="1"/>
          </p:cNvSpPr>
          <p:nvPr>
            <p:ph type="dt" sz="half" idx="10"/>
          </p:nvPr>
        </p:nvSpPr>
        <p:spPr/>
        <p:txBody>
          <a:bodyPr/>
          <a:lstStyle/>
          <a:p>
            <a:fld id="{B014BA6E-12FE-4743-B784-C785FF9CFAEB}" type="datetimeFigureOut">
              <a:rPr lang="he-IL" smtClean="0"/>
              <a:t>י"ב/סיון/תש"פ</a:t>
            </a:fld>
            <a:endParaRPr lang="he-IL"/>
          </a:p>
        </p:txBody>
      </p:sp>
      <p:sp>
        <p:nvSpPr>
          <p:cNvPr id="5" name="מציין מיקום של כותרת תחתונה 4">
            <a:extLst>
              <a:ext uri="{FF2B5EF4-FFF2-40B4-BE49-F238E27FC236}">
                <a16:creationId xmlns:a16="http://schemas.microsoft.com/office/drawing/2014/main" xmlns="" id="{875E3914-AB35-4D05-A6FF-F962E1F3CA1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16542278-8B97-4065-B62F-9B4DB0836482}"/>
              </a:ext>
            </a:extLst>
          </p:cNvPr>
          <p:cNvSpPr>
            <a:spLocks noGrp="1"/>
          </p:cNvSpPr>
          <p:nvPr>
            <p:ph type="sldNum" sz="quarter" idx="12"/>
          </p:nvPr>
        </p:nvSpPr>
        <p:spPr/>
        <p:txBody>
          <a:bodyPr/>
          <a:lstStyle/>
          <a:p>
            <a:fld id="{D78DE46D-740A-469E-B114-A00C50124865}" type="slidenum">
              <a:rPr lang="he-IL" smtClean="0"/>
              <a:t>‹#›</a:t>
            </a:fld>
            <a:endParaRPr lang="he-IL"/>
          </a:p>
        </p:txBody>
      </p:sp>
    </p:spTree>
    <p:extLst>
      <p:ext uri="{BB962C8B-B14F-4D97-AF65-F5344CB8AC3E}">
        <p14:creationId xmlns:p14="http://schemas.microsoft.com/office/powerpoint/2010/main" val="4233056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4A533A43-D1F0-4D60-B432-9BA6D65DE4D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xmlns="" id="{26E0D071-E34F-438D-8F7B-9191A9625671}"/>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D8BE04C4-1080-483F-A4EE-7ED0D024E47F}"/>
              </a:ext>
            </a:extLst>
          </p:cNvPr>
          <p:cNvSpPr>
            <a:spLocks noGrp="1"/>
          </p:cNvSpPr>
          <p:nvPr>
            <p:ph type="dt" sz="half" idx="10"/>
          </p:nvPr>
        </p:nvSpPr>
        <p:spPr/>
        <p:txBody>
          <a:bodyPr/>
          <a:lstStyle/>
          <a:p>
            <a:fld id="{B014BA6E-12FE-4743-B784-C785FF9CFAEB}" type="datetimeFigureOut">
              <a:rPr lang="he-IL" smtClean="0"/>
              <a:t>י"ב/סיון/תש"פ</a:t>
            </a:fld>
            <a:endParaRPr lang="he-IL"/>
          </a:p>
        </p:txBody>
      </p:sp>
      <p:sp>
        <p:nvSpPr>
          <p:cNvPr id="5" name="מציין מיקום של כותרת תחתונה 4">
            <a:extLst>
              <a:ext uri="{FF2B5EF4-FFF2-40B4-BE49-F238E27FC236}">
                <a16:creationId xmlns:a16="http://schemas.microsoft.com/office/drawing/2014/main" xmlns="" id="{2EB951B6-671F-4E9D-9AEB-D0B3FFD36FC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A9694062-8389-4903-93C3-E3B8A2360B4C}"/>
              </a:ext>
            </a:extLst>
          </p:cNvPr>
          <p:cNvSpPr>
            <a:spLocks noGrp="1"/>
          </p:cNvSpPr>
          <p:nvPr>
            <p:ph type="sldNum" sz="quarter" idx="12"/>
          </p:nvPr>
        </p:nvSpPr>
        <p:spPr/>
        <p:txBody>
          <a:bodyPr/>
          <a:lstStyle/>
          <a:p>
            <a:fld id="{D78DE46D-740A-469E-B114-A00C50124865}" type="slidenum">
              <a:rPr lang="he-IL" smtClean="0"/>
              <a:t>‹#›</a:t>
            </a:fld>
            <a:endParaRPr lang="he-IL"/>
          </a:p>
        </p:txBody>
      </p:sp>
    </p:spTree>
    <p:extLst>
      <p:ext uri="{BB962C8B-B14F-4D97-AF65-F5344CB8AC3E}">
        <p14:creationId xmlns:p14="http://schemas.microsoft.com/office/powerpoint/2010/main" val="2238921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xmlns="" id="{6ACA1265-B230-4CB8-B379-16CB71F7D809}"/>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xmlns="" id="{B15702AC-8B20-4FF3-BD25-B50375674DEF}"/>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6F6BC798-8513-4EA0-BDA5-AB2A60CE80EF}"/>
              </a:ext>
            </a:extLst>
          </p:cNvPr>
          <p:cNvSpPr>
            <a:spLocks noGrp="1"/>
          </p:cNvSpPr>
          <p:nvPr>
            <p:ph type="dt" sz="half" idx="10"/>
          </p:nvPr>
        </p:nvSpPr>
        <p:spPr/>
        <p:txBody>
          <a:bodyPr/>
          <a:lstStyle/>
          <a:p>
            <a:fld id="{B014BA6E-12FE-4743-B784-C785FF9CFAEB}" type="datetimeFigureOut">
              <a:rPr lang="he-IL" smtClean="0"/>
              <a:t>י"ב/סיון/תש"פ</a:t>
            </a:fld>
            <a:endParaRPr lang="he-IL"/>
          </a:p>
        </p:txBody>
      </p:sp>
      <p:sp>
        <p:nvSpPr>
          <p:cNvPr id="5" name="מציין מיקום של כותרת תחתונה 4">
            <a:extLst>
              <a:ext uri="{FF2B5EF4-FFF2-40B4-BE49-F238E27FC236}">
                <a16:creationId xmlns:a16="http://schemas.microsoft.com/office/drawing/2014/main" xmlns="" id="{DF345EDB-0663-4BD9-9FF8-57631317319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9E95DD80-539E-4669-9DEA-EA86A8469491}"/>
              </a:ext>
            </a:extLst>
          </p:cNvPr>
          <p:cNvSpPr>
            <a:spLocks noGrp="1"/>
          </p:cNvSpPr>
          <p:nvPr>
            <p:ph type="sldNum" sz="quarter" idx="12"/>
          </p:nvPr>
        </p:nvSpPr>
        <p:spPr/>
        <p:txBody>
          <a:bodyPr/>
          <a:lstStyle/>
          <a:p>
            <a:fld id="{D78DE46D-740A-469E-B114-A00C50124865}" type="slidenum">
              <a:rPr lang="he-IL" smtClean="0"/>
              <a:t>‹#›</a:t>
            </a:fld>
            <a:endParaRPr lang="he-IL"/>
          </a:p>
        </p:txBody>
      </p:sp>
    </p:spTree>
    <p:extLst>
      <p:ext uri="{BB962C8B-B14F-4D97-AF65-F5344CB8AC3E}">
        <p14:creationId xmlns:p14="http://schemas.microsoft.com/office/powerpoint/2010/main" val="807623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9C19F2-A68B-4E6B-A575-8FEB5E3BE7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bs-Latn-BA"/>
          </a:p>
        </p:txBody>
      </p:sp>
      <p:sp>
        <p:nvSpPr>
          <p:cNvPr id="3" name="Subtitle 2">
            <a:extLst>
              <a:ext uri="{FF2B5EF4-FFF2-40B4-BE49-F238E27FC236}">
                <a16:creationId xmlns:a16="http://schemas.microsoft.com/office/drawing/2014/main" xmlns="" id="{0F2703BA-242F-47EE-8282-9FC15CDD82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bs-Latn-BA"/>
          </a:p>
        </p:txBody>
      </p:sp>
      <p:sp>
        <p:nvSpPr>
          <p:cNvPr id="4" name="Date Placeholder 3">
            <a:extLst>
              <a:ext uri="{FF2B5EF4-FFF2-40B4-BE49-F238E27FC236}">
                <a16:creationId xmlns:a16="http://schemas.microsoft.com/office/drawing/2014/main" xmlns="" id="{362058D3-1B17-41D1-91A2-2A6BE6173D5F}"/>
              </a:ext>
            </a:extLst>
          </p:cNvPr>
          <p:cNvSpPr>
            <a:spLocks noGrp="1"/>
          </p:cNvSpPr>
          <p:nvPr>
            <p:ph type="dt" sz="half" idx="10"/>
          </p:nvPr>
        </p:nvSpPr>
        <p:spPr/>
        <p:txBody>
          <a:bodyPr/>
          <a:lstStyle/>
          <a:p>
            <a:fld id="{F579620D-3591-49C5-979F-9980E5C0816F}" type="datetimeFigureOut">
              <a:rPr lang="bs-Latn-BA" smtClean="0"/>
              <a:t>4.6.2020</a:t>
            </a:fld>
            <a:endParaRPr lang="bs-Latn-BA"/>
          </a:p>
        </p:txBody>
      </p:sp>
      <p:sp>
        <p:nvSpPr>
          <p:cNvPr id="5" name="Footer Placeholder 4">
            <a:extLst>
              <a:ext uri="{FF2B5EF4-FFF2-40B4-BE49-F238E27FC236}">
                <a16:creationId xmlns:a16="http://schemas.microsoft.com/office/drawing/2014/main" xmlns="" id="{206D3A4B-6CD1-4420-A642-5ADCED8ADAE0}"/>
              </a:ext>
            </a:extLst>
          </p:cNvPr>
          <p:cNvSpPr>
            <a:spLocks noGrp="1"/>
          </p:cNvSpPr>
          <p:nvPr>
            <p:ph type="ftr" sz="quarter" idx="11"/>
          </p:nvPr>
        </p:nvSpPr>
        <p:spPr/>
        <p:txBody>
          <a:bodyPr/>
          <a:lstStyle/>
          <a:p>
            <a:endParaRPr lang="bs-Latn-BA"/>
          </a:p>
        </p:txBody>
      </p:sp>
      <p:sp>
        <p:nvSpPr>
          <p:cNvPr id="6" name="Slide Number Placeholder 5">
            <a:extLst>
              <a:ext uri="{FF2B5EF4-FFF2-40B4-BE49-F238E27FC236}">
                <a16:creationId xmlns:a16="http://schemas.microsoft.com/office/drawing/2014/main" xmlns="" id="{6C3A9926-06CF-4B08-AC75-FCD2044A1459}"/>
              </a:ext>
            </a:extLst>
          </p:cNvPr>
          <p:cNvSpPr>
            <a:spLocks noGrp="1"/>
          </p:cNvSpPr>
          <p:nvPr>
            <p:ph type="sldNum" sz="quarter" idx="12"/>
          </p:nvPr>
        </p:nvSpPr>
        <p:spPr/>
        <p:txBody>
          <a:bodyPr/>
          <a:lstStyle/>
          <a:p>
            <a:fld id="{212A5CA4-89F4-4579-B711-E213E80F7197}" type="slidenum">
              <a:rPr lang="bs-Latn-BA" smtClean="0"/>
              <a:t>‹#›</a:t>
            </a:fld>
            <a:endParaRPr lang="bs-Latn-BA"/>
          </a:p>
        </p:txBody>
      </p:sp>
    </p:spTree>
    <p:extLst>
      <p:ext uri="{BB962C8B-B14F-4D97-AF65-F5344CB8AC3E}">
        <p14:creationId xmlns:p14="http://schemas.microsoft.com/office/powerpoint/2010/main" val="804567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BC94B4-F1DD-45EA-8A6C-060A58BD8D89}"/>
              </a:ext>
            </a:extLst>
          </p:cNvPr>
          <p:cNvSpPr>
            <a:spLocks noGrp="1"/>
          </p:cNvSpPr>
          <p:nvPr>
            <p:ph type="title"/>
          </p:nvPr>
        </p:nvSpPr>
        <p:spPr/>
        <p:txBody>
          <a:bodyPr/>
          <a:lstStyle/>
          <a:p>
            <a:r>
              <a:rPr lang="en-US"/>
              <a:t>Click to edit Master title style</a:t>
            </a:r>
            <a:endParaRPr lang="bs-Latn-BA"/>
          </a:p>
        </p:txBody>
      </p:sp>
      <p:sp>
        <p:nvSpPr>
          <p:cNvPr id="3" name="Content Placeholder 2">
            <a:extLst>
              <a:ext uri="{FF2B5EF4-FFF2-40B4-BE49-F238E27FC236}">
                <a16:creationId xmlns:a16="http://schemas.microsoft.com/office/drawing/2014/main" xmlns="" id="{AE9B3391-131A-4395-9672-FD19604961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4" name="Date Placeholder 3">
            <a:extLst>
              <a:ext uri="{FF2B5EF4-FFF2-40B4-BE49-F238E27FC236}">
                <a16:creationId xmlns:a16="http://schemas.microsoft.com/office/drawing/2014/main" xmlns="" id="{6E567980-E7B4-44A0-9DA5-72777FB54C15}"/>
              </a:ext>
            </a:extLst>
          </p:cNvPr>
          <p:cNvSpPr>
            <a:spLocks noGrp="1"/>
          </p:cNvSpPr>
          <p:nvPr>
            <p:ph type="dt" sz="half" idx="10"/>
          </p:nvPr>
        </p:nvSpPr>
        <p:spPr/>
        <p:txBody>
          <a:bodyPr/>
          <a:lstStyle/>
          <a:p>
            <a:fld id="{F579620D-3591-49C5-979F-9980E5C0816F}" type="datetimeFigureOut">
              <a:rPr lang="bs-Latn-BA" smtClean="0"/>
              <a:t>4.6.2020</a:t>
            </a:fld>
            <a:endParaRPr lang="bs-Latn-BA"/>
          </a:p>
        </p:txBody>
      </p:sp>
      <p:sp>
        <p:nvSpPr>
          <p:cNvPr id="5" name="Footer Placeholder 4">
            <a:extLst>
              <a:ext uri="{FF2B5EF4-FFF2-40B4-BE49-F238E27FC236}">
                <a16:creationId xmlns:a16="http://schemas.microsoft.com/office/drawing/2014/main" xmlns="" id="{A5BB6623-A3C4-4548-99F4-F7C7F0499C1D}"/>
              </a:ext>
            </a:extLst>
          </p:cNvPr>
          <p:cNvSpPr>
            <a:spLocks noGrp="1"/>
          </p:cNvSpPr>
          <p:nvPr>
            <p:ph type="ftr" sz="quarter" idx="11"/>
          </p:nvPr>
        </p:nvSpPr>
        <p:spPr/>
        <p:txBody>
          <a:bodyPr/>
          <a:lstStyle/>
          <a:p>
            <a:endParaRPr lang="bs-Latn-BA"/>
          </a:p>
        </p:txBody>
      </p:sp>
      <p:sp>
        <p:nvSpPr>
          <p:cNvPr id="6" name="Slide Number Placeholder 5">
            <a:extLst>
              <a:ext uri="{FF2B5EF4-FFF2-40B4-BE49-F238E27FC236}">
                <a16:creationId xmlns:a16="http://schemas.microsoft.com/office/drawing/2014/main" xmlns="" id="{A20CD35F-0D05-4C2E-91D4-4591FA88019F}"/>
              </a:ext>
            </a:extLst>
          </p:cNvPr>
          <p:cNvSpPr>
            <a:spLocks noGrp="1"/>
          </p:cNvSpPr>
          <p:nvPr>
            <p:ph type="sldNum" sz="quarter" idx="12"/>
          </p:nvPr>
        </p:nvSpPr>
        <p:spPr/>
        <p:txBody>
          <a:bodyPr/>
          <a:lstStyle/>
          <a:p>
            <a:fld id="{212A5CA4-89F4-4579-B711-E213E80F7197}" type="slidenum">
              <a:rPr lang="bs-Latn-BA" smtClean="0"/>
              <a:t>‹#›</a:t>
            </a:fld>
            <a:endParaRPr lang="bs-Latn-BA"/>
          </a:p>
        </p:txBody>
      </p:sp>
    </p:spTree>
    <p:extLst>
      <p:ext uri="{BB962C8B-B14F-4D97-AF65-F5344CB8AC3E}">
        <p14:creationId xmlns:p14="http://schemas.microsoft.com/office/powerpoint/2010/main" val="709970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233E1E-E0E5-489E-A382-8F31E7C2DB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bs-Latn-BA"/>
          </a:p>
        </p:txBody>
      </p:sp>
      <p:sp>
        <p:nvSpPr>
          <p:cNvPr id="3" name="Text Placeholder 2">
            <a:extLst>
              <a:ext uri="{FF2B5EF4-FFF2-40B4-BE49-F238E27FC236}">
                <a16:creationId xmlns:a16="http://schemas.microsoft.com/office/drawing/2014/main" xmlns="" id="{377B4CB2-816E-4368-8B13-981BB35F67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E9587F3-D9BB-4EAE-B519-3B72A90C383F}"/>
              </a:ext>
            </a:extLst>
          </p:cNvPr>
          <p:cNvSpPr>
            <a:spLocks noGrp="1"/>
          </p:cNvSpPr>
          <p:nvPr>
            <p:ph type="dt" sz="half" idx="10"/>
          </p:nvPr>
        </p:nvSpPr>
        <p:spPr/>
        <p:txBody>
          <a:bodyPr/>
          <a:lstStyle/>
          <a:p>
            <a:fld id="{F579620D-3591-49C5-979F-9980E5C0816F}" type="datetimeFigureOut">
              <a:rPr lang="bs-Latn-BA" smtClean="0"/>
              <a:t>4.6.2020</a:t>
            </a:fld>
            <a:endParaRPr lang="bs-Latn-BA"/>
          </a:p>
        </p:txBody>
      </p:sp>
      <p:sp>
        <p:nvSpPr>
          <p:cNvPr id="5" name="Footer Placeholder 4">
            <a:extLst>
              <a:ext uri="{FF2B5EF4-FFF2-40B4-BE49-F238E27FC236}">
                <a16:creationId xmlns:a16="http://schemas.microsoft.com/office/drawing/2014/main" xmlns="" id="{4F72F6A4-B6B1-4ECE-B891-107C4C0F1B69}"/>
              </a:ext>
            </a:extLst>
          </p:cNvPr>
          <p:cNvSpPr>
            <a:spLocks noGrp="1"/>
          </p:cNvSpPr>
          <p:nvPr>
            <p:ph type="ftr" sz="quarter" idx="11"/>
          </p:nvPr>
        </p:nvSpPr>
        <p:spPr/>
        <p:txBody>
          <a:bodyPr/>
          <a:lstStyle/>
          <a:p>
            <a:endParaRPr lang="bs-Latn-BA"/>
          </a:p>
        </p:txBody>
      </p:sp>
      <p:sp>
        <p:nvSpPr>
          <p:cNvPr id="6" name="Slide Number Placeholder 5">
            <a:extLst>
              <a:ext uri="{FF2B5EF4-FFF2-40B4-BE49-F238E27FC236}">
                <a16:creationId xmlns:a16="http://schemas.microsoft.com/office/drawing/2014/main" xmlns="" id="{6337ED6B-2B39-4D57-BBF2-3C90F6AC98A2}"/>
              </a:ext>
            </a:extLst>
          </p:cNvPr>
          <p:cNvSpPr>
            <a:spLocks noGrp="1"/>
          </p:cNvSpPr>
          <p:nvPr>
            <p:ph type="sldNum" sz="quarter" idx="12"/>
          </p:nvPr>
        </p:nvSpPr>
        <p:spPr/>
        <p:txBody>
          <a:bodyPr/>
          <a:lstStyle/>
          <a:p>
            <a:fld id="{212A5CA4-89F4-4579-B711-E213E80F7197}" type="slidenum">
              <a:rPr lang="bs-Latn-BA" smtClean="0"/>
              <a:t>‹#›</a:t>
            </a:fld>
            <a:endParaRPr lang="bs-Latn-BA"/>
          </a:p>
        </p:txBody>
      </p:sp>
    </p:spTree>
    <p:extLst>
      <p:ext uri="{BB962C8B-B14F-4D97-AF65-F5344CB8AC3E}">
        <p14:creationId xmlns:p14="http://schemas.microsoft.com/office/powerpoint/2010/main" val="274494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B42E19-8246-44BB-97D5-7B4C7E377A06}"/>
              </a:ext>
            </a:extLst>
          </p:cNvPr>
          <p:cNvSpPr>
            <a:spLocks noGrp="1"/>
          </p:cNvSpPr>
          <p:nvPr>
            <p:ph type="title"/>
          </p:nvPr>
        </p:nvSpPr>
        <p:spPr/>
        <p:txBody>
          <a:bodyPr/>
          <a:lstStyle/>
          <a:p>
            <a:r>
              <a:rPr lang="en-US"/>
              <a:t>Click to edit Master title style</a:t>
            </a:r>
            <a:endParaRPr lang="bs-Latn-BA"/>
          </a:p>
        </p:txBody>
      </p:sp>
      <p:sp>
        <p:nvSpPr>
          <p:cNvPr id="3" name="Content Placeholder 2">
            <a:extLst>
              <a:ext uri="{FF2B5EF4-FFF2-40B4-BE49-F238E27FC236}">
                <a16:creationId xmlns:a16="http://schemas.microsoft.com/office/drawing/2014/main" xmlns="" id="{FE222615-31C0-4943-B284-4BFA74AA4F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4" name="Content Placeholder 3">
            <a:extLst>
              <a:ext uri="{FF2B5EF4-FFF2-40B4-BE49-F238E27FC236}">
                <a16:creationId xmlns:a16="http://schemas.microsoft.com/office/drawing/2014/main" xmlns="" id="{31E15BAA-83BB-44AB-9644-7345D1D8B7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5" name="Date Placeholder 4">
            <a:extLst>
              <a:ext uri="{FF2B5EF4-FFF2-40B4-BE49-F238E27FC236}">
                <a16:creationId xmlns:a16="http://schemas.microsoft.com/office/drawing/2014/main" xmlns="" id="{6BF95467-E3F0-4402-82AC-59CFB0B474E8}"/>
              </a:ext>
            </a:extLst>
          </p:cNvPr>
          <p:cNvSpPr>
            <a:spLocks noGrp="1"/>
          </p:cNvSpPr>
          <p:nvPr>
            <p:ph type="dt" sz="half" idx="10"/>
          </p:nvPr>
        </p:nvSpPr>
        <p:spPr/>
        <p:txBody>
          <a:bodyPr/>
          <a:lstStyle/>
          <a:p>
            <a:fld id="{F579620D-3591-49C5-979F-9980E5C0816F}" type="datetimeFigureOut">
              <a:rPr lang="bs-Latn-BA" smtClean="0"/>
              <a:t>4.6.2020</a:t>
            </a:fld>
            <a:endParaRPr lang="bs-Latn-BA"/>
          </a:p>
        </p:txBody>
      </p:sp>
      <p:sp>
        <p:nvSpPr>
          <p:cNvPr id="6" name="Footer Placeholder 5">
            <a:extLst>
              <a:ext uri="{FF2B5EF4-FFF2-40B4-BE49-F238E27FC236}">
                <a16:creationId xmlns:a16="http://schemas.microsoft.com/office/drawing/2014/main" xmlns="" id="{7AC9B2FA-2512-4930-90FC-432174AF0C6C}"/>
              </a:ext>
            </a:extLst>
          </p:cNvPr>
          <p:cNvSpPr>
            <a:spLocks noGrp="1"/>
          </p:cNvSpPr>
          <p:nvPr>
            <p:ph type="ftr" sz="quarter" idx="11"/>
          </p:nvPr>
        </p:nvSpPr>
        <p:spPr/>
        <p:txBody>
          <a:bodyPr/>
          <a:lstStyle/>
          <a:p>
            <a:endParaRPr lang="bs-Latn-BA"/>
          </a:p>
        </p:txBody>
      </p:sp>
      <p:sp>
        <p:nvSpPr>
          <p:cNvPr id="7" name="Slide Number Placeholder 6">
            <a:extLst>
              <a:ext uri="{FF2B5EF4-FFF2-40B4-BE49-F238E27FC236}">
                <a16:creationId xmlns:a16="http://schemas.microsoft.com/office/drawing/2014/main" xmlns="" id="{3154BDCE-015E-4335-9A5D-C1F740F45300}"/>
              </a:ext>
            </a:extLst>
          </p:cNvPr>
          <p:cNvSpPr>
            <a:spLocks noGrp="1"/>
          </p:cNvSpPr>
          <p:nvPr>
            <p:ph type="sldNum" sz="quarter" idx="12"/>
          </p:nvPr>
        </p:nvSpPr>
        <p:spPr/>
        <p:txBody>
          <a:bodyPr/>
          <a:lstStyle/>
          <a:p>
            <a:fld id="{212A5CA4-89F4-4579-B711-E213E80F7197}" type="slidenum">
              <a:rPr lang="bs-Latn-BA" smtClean="0"/>
              <a:t>‹#›</a:t>
            </a:fld>
            <a:endParaRPr lang="bs-Latn-BA"/>
          </a:p>
        </p:txBody>
      </p:sp>
    </p:spTree>
    <p:extLst>
      <p:ext uri="{BB962C8B-B14F-4D97-AF65-F5344CB8AC3E}">
        <p14:creationId xmlns:p14="http://schemas.microsoft.com/office/powerpoint/2010/main" val="3091516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375C6B-3F26-4B14-AEE0-4C5B02403224}"/>
              </a:ext>
            </a:extLst>
          </p:cNvPr>
          <p:cNvSpPr>
            <a:spLocks noGrp="1"/>
          </p:cNvSpPr>
          <p:nvPr>
            <p:ph type="title"/>
          </p:nvPr>
        </p:nvSpPr>
        <p:spPr>
          <a:xfrm>
            <a:off x="839788" y="365125"/>
            <a:ext cx="10515600" cy="1325563"/>
          </a:xfrm>
        </p:spPr>
        <p:txBody>
          <a:bodyPr/>
          <a:lstStyle/>
          <a:p>
            <a:r>
              <a:rPr lang="en-US"/>
              <a:t>Click to edit Master title style</a:t>
            </a:r>
            <a:endParaRPr lang="bs-Latn-BA"/>
          </a:p>
        </p:txBody>
      </p:sp>
      <p:sp>
        <p:nvSpPr>
          <p:cNvPr id="3" name="Text Placeholder 2">
            <a:extLst>
              <a:ext uri="{FF2B5EF4-FFF2-40B4-BE49-F238E27FC236}">
                <a16:creationId xmlns:a16="http://schemas.microsoft.com/office/drawing/2014/main" xmlns="" id="{852097EB-8B3F-435F-A4EE-CA4703CBC8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CE47E56-2ED3-4760-BAF3-251AC6EDCC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5" name="Text Placeholder 4">
            <a:extLst>
              <a:ext uri="{FF2B5EF4-FFF2-40B4-BE49-F238E27FC236}">
                <a16:creationId xmlns:a16="http://schemas.microsoft.com/office/drawing/2014/main" xmlns="" id="{95BB255C-A262-4B7A-9C5A-25C21020DB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E3492FF-64AA-4DAC-B3CD-9D795E55BC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7" name="Date Placeholder 6">
            <a:extLst>
              <a:ext uri="{FF2B5EF4-FFF2-40B4-BE49-F238E27FC236}">
                <a16:creationId xmlns:a16="http://schemas.microsoft.com/office/drawing/2014/main" xmlns="" id="{F0DCBF7D-71B9-46F7-8940-21A81BAD6EF2}"/>
              </a:ext>
            </a:extLst>
          </p:cNvPr>
          <p:cNvSpPr>
            <a:spLocks noGrp="1"/>
          </p:cNvSpPr>
          <p:nvPr>
            <p:ph type="dt" sz="half" idx="10"/>
          </p:nvPr>
        </p:nvSpPr>
        <p:spPr/>
        <p:txBody>
          <a:bodyPr/>
          <a:lstStyle/>
          <a:p>
            <a:fld id="{F579620D-3591-49C5-979F-9980E5C0816F}" type="datetimeFigureOut">
              <a:rPr lang="bs-Latn-BA" smtClean="0"/>
              <a:t>4.6.2020</a:t>
            </a:fld>
            <a:endParaRPr lang="bs-Latn-BA"/>
          </a:p>
        </p:txBody>
      </p:sp>
      <p:sp>
        <p:nvSpPr>
          <p:cNvPr id="8" name="Footer Placeholder 7">
            <a:extLst>
              <a:ext uri="{FF2B5EF4-FFF2-40B4-BE49-F238E27FC236}">
                <a16:creationId xmlns:a16="http://schemas.microsoft.com/office/drawing/2014/main" xmlns="" id="{5D860DA8-441A-4C41-99A6-EE752C62811A}"/>
              </a:ext>
            </a:extLst>
          </p:cNvPr>
          <p:cNvSpPr>
            <a:spLocks noGrp="1"/>
          </p:cNvSpPr>
          <p:nvPr>
            <p:ph type="ftr" sz="quarter" idx="11"/>
          </p:nvPr>
        </p:nvSpPr>
        <p:spPr/>
        <p:txBody>
          <a:bodyPr/>
          <a:lstStyle/>
          <a:p>
            <a:endParaRPr lang="bs-Latn-BA"/>
          </a:p>
        </p:txBody>
      </p:sp>
      <p:sp>
        <p:nvSpPr>
          <p:cNvPr id="9" name="Slide Number Placeholder 8">
            <a:extLst>
              <a:ext uri="{FF2B5EF4-FFF2-40B4-BE49-F238E27FC236}">
                <a16:creationId xmlns:a16="http://schemas.microsoft.com/office/drawing/2014/main" xmlns="" id="{D90B1F04-C557-4E36-A79C-4626C6F8DB48}"/>
              </a:ext>
            </a:extLst>
          </p:cNvPr>
          <p:cNvSpPr>
            <a:spLocks noGrp="1"/>
          </p:cNvSpPr>
          <p:nvPr>
            <p:ph type="sldNum" sz="quarter" idx="12"/>
          </p:nvPr>
        </p:nvSpPr>
        <p:spPr/>
        <p:txBody>
          <a:bodyPr/>
          <a:lstStyle/>
          <a:p>
            <a:fld id="{212A5CA4-89F4-4579-B711-E213E80F7197}" type="slidenum">
              <a:rPr lang="bs-Latn-BA" smtClean="0"/>
              <a:t>‹#›</a:t>
            </a:fld>
            <a:endParaRPr lang="bs-Latn-BA"/>
          </a:p>
        </p:txBody>
      </p:sp>
    </p:spTree>
    <p:extLst>
      <p:ext uri="{BB962C8B-B14F-4D97-AF65-F5344CB8AC3E}">
        <p14:creationId xmlns:p14="http://schemas.microsoft.com/office/powerpoint/2010/main" val="3262194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15E77F-F8EF-4307-8DE3-26314C7B4AEE}"/>
              </a:ext>
            </a:extLst>
          </p:cNvPr>
          <p:cNvSpPr>
            <a:spLocks noGrp="1"/>
          </p:cNvSpPr>
          <p:nvPr>
            <p:ph type="title"/>
          </p:nvPr>
        </p:nvSpPr>
        <p:spPr/>
        <p:txBody>
          <a:bodyPr/>
          <a:lstStyle/>
          <a:p>
            <a:r>
              <a:rPr lang="en-US"/>
              <a:t>Click to edit Master title style</a:t>
            </a:r>
            <a:endParaRPr lang="bs-Latn-BA"/>
          </a:p>
        </p:txBody>
      </p:sp>
      <p:sp>
        <p:nvSpPr>
          <p:cNvPr id="3" name="Date Placeholder 2">
            <a:extLst>
              <a:ext uri="{FF2B5EF4-FFF2-40B4-BE49-F238E27FC236}">
                <a16:creationId xmlns:a16="http://schemas.microsoft.com/office/drawing/2014/main" xmlns="" id="{7AB91939-7552-48D9-BB65-AD4EC81624BC}"/>
              </a:ext>
            </a:extLst>
          </p:cNvPr>
          <p:cNvSpPr>
            <a:spLocks noGrp="1"/>
          </p:cNvSpPr>
          <p:nvPr>
            <p:ph type="dt" sz="half" idx="10"/>
          </p:nvPr>
        </p:nvSpPr>
        <p:spPr/>
        <p:txBody>
          <a:bodyPr/>
          <a:lstStyle/>
          <a:p>
            <a:fld id="{F579620D-3591-49C5-979F-9980E5C0816F}" type="datetimeFigureOut">
              <a:rPr lang="bs-Latn-BA" smtClean="0"/>
              <a:t>4.6.2020</a:t>
            </a:fld>
            <a:endParaRPr lang="bs-Latn-BA"/>
          </a:p>
        </p:txBody>
      </p:sp>
      <p:sp>
        <p:nvSpPr>
          <p:cNvPr id="4" name="Footer Placeholder 3">
            <a:extLst>
              <a:ext uri="{FF2B5EF4-FFF2-40B4-BE49-F238E27FC236}">
                <a16:creationId xmlns:a16="http://schemas.microsoft.com/office/drawing/2014/main" xmlns="" id="{4E57E7D1-A0ED-43E9-A499-65E56A2CCE7C}"/>
              </a:ext>
            </a:extLst>
          </p:cNvPr>
          <p:cNvSpPr>
            <a:spLocks noGrp="1"/>
          </p:cNvSpPr>
          <p:nvPr>
            <p:ph type="ftr" sz="quarter" idx="11"/>
          </p:nvPr>
        </p:nvSpPr>
        <p:spPr/>
        <p:txBody>
          <a:bodyPr/>
          <a:lstStyle/>
          <a:p>
            <a:endParaRPr lang="bs-Latn-BA"/>
          </a:p>
        </p:txBody>
      </p:sp>
      <p:sp>
        <p:nvSpPr>
          <p:cNvPr id="5" name="Slide Number Placeholder 4">
            <a:extLst>
              <a:ext uri="{FF2B5EF4-FFF2-40B4-BE49-F238E27FC236}">
                <a16:creationId xmlns:a16="http://schemas.microsoft.com/office/drawing/2014/main" xmlns="" id="{C133C110-FBDB-4D1D-8390-F7AC9719D238}"/>
              </a:ext>
            </a:extLst>
          </p:cNvPr>
          <p:cNvSpPr>
            <a:spLocks noGrp="1"/>
          </p:cNvSpPr>
          <p:nvPr>
            <p:ph type="sldNum" sz="quarter" idx="12"/>
          </p:nvPr>
        </p:nvSpPr>
        <p:spPr/>
        <p:txBody>
          <a:bodyPr/>
          <a:lstStyle/>
          <a:p>
            <a:fld id="{212A5CA4-89F4-4579-B711-E213E80F7197}" type="slidenum">
              <a:rPr lang="bs-Latn-BA" smtClean="0"/>
              <a:t>‹#›</a:t>
            </a:fld>
            <a:endParaRPr lang="bs-Latn-BA"/>
          </a:p>
        </p:txBody>
      </p:sp>
    </p:spTree>
    <p:extLst>
      <p:ext uri="{BB962C8B-B14F-4D97-AF65-F5344CB8AC3E}">
        <p14:creationId xmlns:p14="http://schemas.microsoft.com/office/powerpoint/2010/main" val="2219150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1ABEE4E-BACB-464C-8AAB-FC302416320C}"/>
              </a:ext>
            </a:extLst>
          </p:cNvPr>
          <p:cNvSpPr>
            <a:spLocks noGrp="1"/>
          </p:cNvSpPr>
          <p:nvPr>
            <p:ph type="dt" sz="half" idx="10"/>
          </p:nvPr>
        </p:nvSpPr>
        <p:spPr/>
        <p:txBody>
          <a:bodyPr/>
          <a:lstStyle/>
          <a:p>
            <a:fld id="{F579620D-3591-49C5-979F-9980E5C0816F}" type="datetimeFigureOut">
              <a:rPr lang="bs-Latn-BA" smtClean="0"/>
              <a:t>4.6.2020</a:t>
            </a:fld>
            <a:endParaRPr lang="bs-Latn-BA"/>
          </a:p>
        </p:txBody>
      </p:sp>
      <p:sp>
        <p:nvSpPr>
          <p:cNvPr id="3" name="Footer Placeholder 2">
            <a:extLst>
              <a:ext uri="{FF2B5EF4-FFF2-40B4-BE49-F238E27FC236}">
                <a16:creationId xmlns:a16="http://schemas.microsoft.com/office/drawing/2014/main" xmlns="" id="{80ABC8AA-FC63-4DF8-B85C-266C027674AF}"/>
              </a:ext>
            </a:extLst>
          </p:cNvPr>
          <p:cNvSpPr>
            <a:spLocks noGrp="1"/>
          </p:cNvSpPr>
          <p:nvPr>
            <p:ph type="ftr" sz="quarter" idx="11"/>
          </p:nvPr>
        </p:nvSpPr>
        <p:spPr/>
        <p:txBody>
          <a:bodyPr/>
          <a:lstStyle/>
          <a:p>
            <a:endParaRPr lang="bs-Latn-BA"/>
          </a:p>
        </p:txBody>
      </p:sp>
      <p:sp>
        <p:nvSpPr>
          <p:cNvPr id="4" name="Slide Number Placeholder 3">
            <a:extLst>
              <a:ext uri="{FF2B5EF4-FFF2-40B4-BE49-F238E27FC236}">
                <a16:creationId xmlns:a16="http://schemas.microsoft.com/office/drawing/2014/main" xmlns="" id="{7879DFE1-3E75-4939-8331-73B926EB5E4B}"/>
              </a:ext>
            </a:extLst>
          </p:cNvPr>
          <p:cNvSpPr>
            <a:spLocks noGrp="1"/>
          </p:cNvSpPr>
          <p:nvPr>
            <p:ph type="sldNum" sz="quarter" idx="12"/>
          </p:nvPr>
        </p:nvSpPr>
        <p:spPr/>
        <p:txBody>
          <a:bodyPr/>
          <a:lstStyle/>
          <a:p>
            <a:fld id="{212A5CA4-89F4-4579-B711-E213E80F7197}" type="slidenum">
              <a:rPr lang="bs-Latn-BA" smtClean="0"/>
              <a:t>‹#›</a:t>
            </a:fld>
            <a:endParaRPr lang="bs-Latn-BA"/>
          </a:p>
        </p:txBody>
      </p:sp>
    </p:spTree>
    <p:extLst>
      <p:ext uri="{BB962C8B-B14F-4D97-AF65-F5344CB8AC3E}">
        <p14:creationId xmlns:p14="http://schemas.microsoft.com/office/powerpoint/2010/main" val="352499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5A7C2F-0B27-4C54-9766-31D96FE7D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bs-Latn-BA"/>
          </a:p>
        </p:txBody>
      </p:sp>
      <p:sp>
        <p:nvSpPr>
          <p:cNvPr id="3" name="Content Placeholder 2">
            <a:extLst>
              <a:ext uri="{FF2B5EF4-FFF2-40B4-BE49-F238E27FC236}">
                <a16:creationId xmlns:a16="http://schemas.microsoft.com/office/drawing/2014/main" xmlns="" id="{A368FC13-C841-433A-9867-3111C648A4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4" name="Text Placeholder 3">
            <a:extLst>
              <a:ext uri="{FF2B5EF4-FFF2-40B4-BE49-F238E27FC236}">
                <a16:creationId xmlns:a16="http://schemas.microsoft.com/office/drawing/2014/main" xmlns="" id="{2C58F56F-5AB4-4FF9-B3D4-623EE4131F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50BAB47-8432-4434-B262-0AE837DA5BA8}"/>
              </a:ext>
            </a:extLst>
          </p:cNvPr>
          <p:cNvSpPr>
            <a:spLocks noGrp="1"/>
          </p:cNvSpPr>
          <p:nvPr>
            <p:ph type="dt" sz="half" idx="10"/>
          </p:nvPr>
        </p:nvSpPr>
        <p:spPr/>
        <p:txBody>
          <a:bodyPr/>
          <a:lstStyle/>
          <a:p>
            <a:fld id="{F579620D-3591-49C5-979F-9980E5C0816F}" type="datetimeFigureOut">
              <a:rPr lang="bs-Latn-BA" smtClean="0"/>
              <a:t>4.6.2020</a:t>
            </a:fld>
            <a:endParaRPr lang="bs-Latn-BA"/>
          </a:p>
        </p:txBody>
      </p:sp>
      <p:sp>
        <p:nvSpPr>
          <p:cNvPr id="6" name="Footer Placeholder 5">
            <a:extLst>
              <a:ext uri="{FF2B5EF4-FFF2-40B4-BE49-F238E27FC236}">
                <a16:creationId xmlns:a16="http://schemas.microsoft.com/office/drawing/2014/main" xmlns="" id="{FAADA6C0-C3F6-4D19-A3FA-C71324DF2DC9}"/>
              </a:ext>
            </a:extLst>
          </p:cNvPr>
          <p:cNvSpPr>
            <a:spLocks noGrp="1"/>
          </p:cNvSpPr>
          <p:nvPr>
            <p:ph type="ftr" sz="quarter" idx="11"/>
          </p:nvPr>
        </p:nvSpPr>
        <p:spPr/>
        <p:txBody>
          <a:bodyPr/>
          <a:lstStyle/>
          <a:p>
            <a:endParaRPr lang="bs-Latn-BA"/>
          </a:p>
        </p:txBody>
      </p:sp>
      <p:sp>
        <p:nvSpPr>
          <p:cNvPr id="7" name="Slide Number Placeholder 6">
            <a:extLst>
              <a:ext uri="{FF2B5EF4-FFF2-40B4-BE49-F238E27FC236}">
                <a16:creationId xmlns:a16="http://schemas.microsoft.com/office/drawing/2014/main" xmlns="" id="{594C0221-3048-4A25-AC65-96E8242CDD59}"/>
              </a:ext>
            </a:extLst>
          </p:cNvPr>
          <p:cNvSpPr>
            <a:spLocks noGrp="1"/>
          </p:cNvSpPr>
          <p:nvPr>
            <p:ph type="sldNum" sz="quarter" idx="12"/>
          </p:nvPr>
        </p:nvSpPr>
        <p:spPr/>
        <p:txBody>
          <a:bodyPr/>
          <a:lstStyle/>
          <a:p>
            <a:fld id="{212A5CA4-89F4-4579-B711-E213E80F7197}" type="slidenum">
              <a:rPr lang="bs-Latn-BA" smtClean="0"/>
              <a:t>‹#›</a:t>
            </a:fld>
            <a:endParaRPr lang="bs-Latn-BA"/>
          </a:p>
        </p:txBody>
      </p:sp>
    </p:spTree>
    <p:extLst>
      <p:ext uri="{BB962C8B-B14F-4D97-AF65-F5344CB8AC3E}">
        <p14:creationId xmlns:p14="http://schemas.microsoft.com/office/powerpoint/2010/main" val="2690745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94C5AC73-BDCB-4BD2-B91A-D9D6A3C12C6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xmlns="" id="{641D91DF-579B-49B0-8C34-8A3F4F435A9A}"/>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93A79CC4-F11E-48D8-BE80-C5B58BBA7431}"/>
              </a:ext>
            </a:extLst>
          </p:cNvPr>
          <p:cNvSpPr>
            <a:spLocks noGrp="1"/>
          </p:cNvSpPr>
          <p:nvPr>
            <p:ph type="dt" sz="half" idx="10"/>
          </p:nvPr>
        </p:nvSpPr>
        <p:spPr/>
        <p:txBody>
          <a:bodyPr/>
          <a:lstStyle/>
          <a:p>
            <a:fld id="{B014BA6E-12FE-4743-B784-C785FF9CFAEB}" type="datetimeFigureOut">
              <a:rPr lang="he-IL" smtClean="0"/>
              <a:t>י"ב/סיון/תש"פ</a:t>
            </a:fld>
            <a:endParaRPr lang="he-IL"/>
          </a:p>
        </p:txBody>
      </p:sp>
      <p:sp>
        <p:nvSpPr>
          <p:cNvPr id="5" name="מציין מיקום של כותרת תחתונה 4">
            <a:extLst>
              <a:ext uri="{FF2B5EF4-FFF2-40B4-BE49-F238E27FC236}">
                <a16:creationId xmlns:a16="http://schemas.microsoft.com/office/drawing/2014/main" xmlns="" id="{A4099192-6E7B-4A92-A16E-3B7ABBC503A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EA48074E-D339-4C51-B2D5-260884126FB6}"/>
              </a:ext>
            </a:extLst>
          </p:cNvPr>
          <p:cNvSpPr>
            <a:spLocks noGrp="1"/>
          </p:cNvSpPr>
          <p:nvPr>
            <p:ph type="sldNum" sz="quarter" idx="12"/>
          </p:nvPr>
        </p:nvSpPr>
        <p:spPr/>
        <p:txBody>
          <a:bodyPr/>
          <a:lstStyle/>
          <a:p>
            <a:fld id="{D78DE46D-740A-469E-B114-A00C50124865}" type="slidenum">
              <a:rPr lang="he-IL" smtClean="0"/>
              <a:t>‹#›</a:t>
            </a:fld>
            <a:endParaRPr lang="he-IL"/>
          </a:p>
        </p:txBody>
      </p:sp>
    </p:spTree>
    <p:extLst>
      <p:ext uri="{BB962C8B-B14F-4D97-AF65-F5344CB8AC3E}">
        <p14:creationId xmlns:p14="http://schemas.microsoft.com/office/powerpoint/2010/main" val="18177487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FB6CA4-E9DD-44BA-9B90-C5338CA048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bs-Latn-BA"/>
          </a:p>
        </p:txBody>
      </p:sp>
      <p:sp>
        <p:nvSpPr>
          <p:cNvPr id="3" name="Picture Placeholder 2">
            <a:extLst>
              <a:ext uri="{FF2B5EF4-FFF2-40B4-BE49-F238E27FC236}">
                <a16:creationId xmlns:a16="http://schemas.microsoft.com/office/drawing/2014/main" xmlns="" id="{085B60CF-A231-4865-B9B8-0DD61DBD0C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bs-Latn-BA"/>
          </a:p>
        </p:txBody>
      </p:sp>
      <p:sp>
        <p:nvSpPr>
          <p:cNvPr id="4" name="Text Placeholder 3">
            <a:extLst>
              <a:ext uri="{FF2B5EF4-FFF2-40B4-BE49-F238E27FC236}">
                <a16:creationId xmlns:a16="http://schemas.microsoft.com/office/drawing/2014/main" xmlns="" id="{FD76C53C-B2D2-4FC4-A03D-3FDBF0C55C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E64E7F4-7078-4A60-9B7E-20427AE11368}"/>
              </a:ext>
            </a:extLst>
          </p:cNvPr>
          <p:cNvSpPr>
            <a:spLocks noGrp="1"/>
          </p:cNvSpPr>
          <p:nvPr>
            <p:ph type="dt" sz="half" idx="10"/>
          </p:nvPr>
        </p:nvSpPr>
        <p:spPr/>
        <p:txBody>
          <a:bodyPr/>
          <a:lstStyle/>
          <a:p>
            <a:fld id="{F579620D-3591-49C5-979F-9980E5C0816F}" type="datetimeFigureOut">
              <a:rPr lang="bs-Latn-BA" smtClean="0"/>
              <a:t>4.6.2020</a:t>
            </a:fld>
            <a:endParaRPr lang="bs-Latn-BA"/>
          </a:p>
        </p:txBody>
      </p:sp>
      <p:sp>
        <p:nvSpPr>
          <p:cNvPr id="6" name="Footer Placeholder 5">
            <a:extLst>
              <a:ext uri="{FF2B5EF4-FFF2-40B4-BE49-F238E27FC236}">
                <a16:creationId xmlns:a16="http://schemas.microsoft.com/office/drawing/2014/main" xmlns="" id="{89DBCBC8-61C0-4268-8DE4-26B23037277A}"/>
              </a:ext>
            </a:extLst>
          </p:cNvPr>
          <p:cNvSpPr>
            <a:spLocks noGrp="1"/>
          </p:cNvSpPr>
          <p:nvPr>
            <p:ph type="ftr" sz="quarter" idx="11"/>
          </p:nvPr>
        </p:nvSpPr>
        <p:spPr/>
        <p:txBody>
          <a:bodyPr/>
          <a:lstStyle/>
          <a:p>
            <a:endParaRPr lang="bs-Latn-BA"/>
          </a:p>
        </p:txBody>
      </p:sp>
      <p:sp>
        <p:nvSpPr>
          <p:cNvPr id="7" name="Slide Number Placeholder 6">
            <a:extLst>
              <a:ext uri="{FF2B5EF4-FFF2-40B4-BE49-F238E27FC236}">
                <a16:creationId xmlns:a16="http://schemas.microsoft.com/office/drawing/2014/main" xmlns="" id="{5FA66AEF-BAB7-423A-9188-D09F2AA62E08}"/>
              </a:ext>
            </a:extLst>
          </p:cNvPr>
          <p:cNvSpPr>
            <a:spLocks noGrp="1"/>
          </p:cNvSpPr>
          <p:nvPr>
            <p:ph type="sldNum" sz="quarter" idx="12"/>
          </p:nvPr>
        </p:nvSpPr>
        <p:spPr/>
        <p:txBody>
          <a:bodyPr/>
          <a:lstStyle/>
          <a:p>
            <a:fld id="{212A5CA4-89F4-4579-B711-E213E80F7197}" type="slidenum">
              <a:rPr lang="bs-Latn-BA" smtClean="0"/>
              <a:t>‹#›</a:t>
            </a:fld>
            <a:endParaRPr lang="bs-Latn-BA"/>
          </a:p>
        </p:txBody>
      </p:sp>
    </p:spTree>
    <p:extLst>
      <p:ext uri="{BB962C8B-B14F-4D97-AF65-F5344CB8AC3E}">
        <p14:creationId xmlns:p14="http://schemas.microsoft.com/office/powerpoint/2010/main" val="2046313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E77C5F-7F40-44BE-974E-7ADF9C077BCA}"/>
              </a:ext>
            </a:extLst>
          </p:cNvPr>
          <p:cNvSpPr>
            <a:spLocks noGrp="1"/>
          </p:cNvSpPr>
          <p:nvPr>
            <p:ph type="title"/>
          </p:nvPr>
        </p:nvSpPr>
        <p:spPr/>
        <p:txBody>
          <a:bodyPr/>
          <a:lstStyle/>
          <a:p>
            <a:r>
              <a:rPr lang="en-US"/>
              <a:t>Click to edit Master title style</a:t>
            </a:r>
            <a:endParaRPr lang="bs-Latn-BA"/>
          </a:p>
        </p:txBody>
      </p:sp>
      <p:sp>
        <p:nvSpPr>
          <p:cNvPr id="3" name="Vertical Text Placeholder 2">
            <a:extLst>
              <a:ext uri="{FF2B5EF4-FFF2-40B4-BE49-F238E27FC236}">
                <a16:creationId xmlns:a16="http://schemas.microsoft.com/office/drawing/2014/main" xmlns="" id="{01B2B807-5C65-4F03-95B0-F1552F52B0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4" name="Date Placeholder 3">
            <a:extLst>
              <a:ext uri="{FF2B5EF4-FFF2-40B4-BE49-F238E27FC236}">
                <a16:creationId xmlns:a16="http://schemas.microsoft.com/office/drawing/2014/main" xmlns="" id="{3CC69168-3B67-4DD8-A2BE-1E3E208F7CEA}"/>
              </a:ext>
            </a:extLst>
          </p:cNvPr>
          <p:cNvSpPr>
            <a:spLocks noGrp="1"/>
          </p:cNvSpPr>
          <p:nvPr>
            <p:ph type="dt" sz="half" idx="10"/>
          </p:nvPr>
        </p:nvSpPr>
        <p:spPr/>
        <p:txBody>
          <a:bodyPr/>
          <a:lstStyle/>
          <a:p>
            <a:fld id="{F579620D-3591-49C5-979F-9980E5C0816F}" type="datetimeFigureOut">
              <a:rPr lang="bs-Latn-BA" smtClean="0"/>
              <a:t>4.6.2020</a:t>
            </a:fld>
            <a:endParaRPr lang="bs-Latn-BA"/>
          </a:p>
        </p:txBody>
      </p:sp>
      <p:sp>
        <p:nvSpPr>
          <p:cNvPr id="5" name="Footer Placeholder 4">
            <a:extLst>
              <a:ext uri="{FF2B5EF4-FFF2-40B4-BE49-F238E27FC236}">
                <a16:creationId xmlns:a16="http://schemas.microsoft.com/office/drawing/2014/main" xmlns="" id="{369D8040-18B1-4A2F-9CC8-56D94E3677C6}"/>
              </a:ext>
            </a:extLst>
          </p:cNvPr>
          <p:cNvSpPr>
            <a:spLocks noGrp="1"/>
          </p:cNvSpPr>
          <p:nvPr>
            <p:ph type="ftr" sz="quarter" idx="11"/>
          </p:nvPr>
        </p:nvSpPr>
        <p:spPr/>
        <p:txBody>
          <a:bodyPr/>
          <a:lstStyle/>
          <a:p>
            <a:endParaRPr lang="bs-Latn-BA"/>
          </a:p>
        </p:txBody>
      </p:sp>
      <p:sp>
        <p:nvSpPr>
          <p:cNvPr id="6" name="Slide Number Placeholder 5">
            <a:extLst>
              <a:ext uri="{FF2B5EF4-FFF2-40B4-BE49-F238E27FC236}">
                <a16:creationId xmlns:a16="http://schemas.microsoft.com/office/drawing/2014/main" xmlns="" id="{65BF630F-7167-441C-991E-512A00CF50BA}"/>
              </a:ext>
            </a:extLst>
          </p:cNvPr>
          <p:cNvSpPr>
            <a:spLocks noGrp="1"/>
          </p:cNvSpPr>
          <p:nvPr>
            <p:ph type="sldNum" sz="quarter" idx="12"/>
          </p:nvPr>
        </p:nvSpPr>
        <p:spPr/>
        <p:txBody>
          <a:bodyPr/>
          <a:lstStyle/>
          <a:p>
            <a:fld id="{212A5CA4-89F4-4579-B711-E213E80F7197}" type="slidenum">
              <a:rPr lang="bs-Latn-BA" smtClean="0"/>
              <a:t>‹#›</a:t>
            </a:fld>
            <a:endParaRPr lang="bs-Latn-BA"/>
          </a:p>
        </p:txBody>
      </p:sp>
    </p:spTree>
    <p:extLst>
      <p:ext uri="{BB962C8B-B14F-4D97-AF65-F5344CB8AC3E}">
        <p14:creationId xmlns:p14="http://schemas.microsoft.com/office/powerpoint/2010/main" val="1346445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FE4A3C6-4FEA-427C-99AB-26E4DFE9D3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bs-Latn-BA"/>
          </a:p>
        </p:txBody>
      </p:sp>
      <p:sp>
        <p:nvSpPr>
          <p:cNvPr id="3" name="Vertical Text Placeholder 2">
            <a:extLst>
              <a:ext uri="{FF2B5EF4-FFF2-40B4-BE49-F238E27FC236}">
                <a16:creationId xmlns:a16="http://schemas.microsoft.com/office/drawing/2014/main" xmlns="" id="{9E7609C6-3A57-43B0-9044-4D69334818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4" name="Date Placeholder 3">
            <a:extLst>
              <a:ext uri="{FF2B5EF4-FFF2-40B4-BE49-F238E27FC236}">
                <a16:creationId xmlns:a16="http://schemas.microsoft.com/office/drawing/2014/main" xmlns="" id="{99CE131C-3E3C-4774-BE78-F8A22FB8FD3B}"/>
              </a:ext>
            </a:extLst>
          </p:cNvPr>
          <p:cNvSpPr>
            <a:spLocks noGrp="1"/>
          </p:cNvSpPr>
          <p:nvPr>
            <p:ph type="dt" sz="half" idx="10"/>
          </p:nvPr>
        </p:nvSpPr>
        <p:spPr/>
        <p:txBody>
          <a:bodyPr/>
          <a:lstStyle/>
          <a:p>
            <a:fld id="{F579620D-3591-49C5-979F-9980E5C0816F}" type="datetimeFigureOut">
              <a:rPr lang="bs-Latn-BA" smtClean="0"/>
              <a:t>4.6.2020</a:t>
            </a:fld>
            <a:endParaRPr lang="bs-Latn-BA"/>
          </a:p>
        </p:txBody>
      </p:sp>
      <p:sp>
        <p:nvSpPr>
          <p:cNvPr id="5" name="Footer Placeholder 4">
            <a:extLst>
              <a:ext uri="{FF2B5EF4-FFF2-40B4-BE49-F238E27FC236}">
                <a16:creationId xmlns:a16="http://schemas.microsoft.com/office/drawing/2014/main" xmlns="" id="{33B90E35-B69D-4FBD-B58D-A61D3F5CD0E1}"/>
              </a:ext>
            </a:extLst>
          </p:cNvPr>
          <p:cNvSpPr>
            <a:spLocks noGrp="1"/>
          </p:cNvSpPr>
          <p:nvPr>
            <p:ph type="ftr" sz="quarter" idx="11"/>
          </p:nvPr>
        </p:nvSpPr>
        <p:spPr/>
        <p:txBody>
          <a:bodyPr/>
          <a:lstStyle/>
          <a:p>
            <a:endParaRPr lang="bs-Latn-BA"/>
          </a:p>
        </p:txBody>
      </p:sp>
      <p:sp>
        <p:nvSpPr>
          <p:cNvPr id="6" name="Slide Number Placeholder 5">
            <a:extLst>
              <a:ext uri="{FF2B5EF4-FFF2-40B4-BE49-F238E27FC236}">
                <a16:creationId xmlns:a16="http://schemas.microsoft.com/office/drawing/2014/main" xmlns="" id="{B3CF981A-D720-41FA-B14E-D3CFCD30D965}"/>
              </a:ext>
            </a:extLst>
          </p:cNvPr>
          <p:cNvSpPr>
            <a:spLocks noGrp="1"/>
          </p:cNvSpPr>
          <p:nvPr>
            <p:ph type="sldNum" sz="quarter" idx="12"/>
          </p:nvPr>
        </p:nvSpPr>
        <p:spPr/>
        <p:txBody>
          <a:bodyPr/>
          <a:lstStyle/>
          <a:p>
            <a:fld id="{212A5CA4-89F4-4579-B711-E213E80F7197}" type="slidenum">
              <a:rPr lang="bs-Latn-BA" smtClean="0"/>
              <a:t>‹#›</a:t>
            </a:fld>
            <a:endParaRPr lang="bs-Latn-BA"/>
          </a:p>
        </p:txBody>
      </p:sp>
    </p:spTree>
    <p:extLst>
      <p:ext uri="{BB962C8B-B14F-4D97-AF65-F5344CB8AC3E}">
        <p14:creationId xmlns:p14="http://schemas.microsoft.com/office/powerpoint/2010/main" val="3846260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7C0996D3-BF46-44DA-BFFF-8567CAE02786}" type="datetimeFigureOut">
              <a:rPr lang="he-IL" smtClean="0"/>
              <a:t>י"ב/סיון/תש"פ</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0676D1A-F904-4164-8395-520A1BD8F3C6}" type="slidenum">
              <a:rPr lang="he-IL" smtClean="0"/>
              <a:t>‹#›</a:t>
            </a:fld>
            <a:endParaRPr lang="he-IL"/>
          </a:p>
        </p:txBody>
      </p:sp>
    </p:spTree>
    <p:extLst>
      <p:ext uri="{BB962C8B-B14F-4D97-AF65-F5344CB8AC3E}">
        <p14:creationId xmlns:p14="http://schemas.microsoft.com/office/powerpoint/2010/main" val="532494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7C0996D3-BF46-44DA-BFFF-8567CAE02786}" type="datetimeFigureOut">
              <a:rPr lang="he-IL" smtClean="0"/>
              <a:t>י"ב/סיון/תש"פ</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0676D1A-F904-4164-8395-520A1BD8F3C6}" type="slidenum">
              <a:rPr lang="he-IL" smtClean="0"/>
              <a:t>‹#›</a:t>
            </a:fld>
            <a:endParaRPr lang="he-IL"/>
          </a:p>
        </p:txBody>
      </p:sp>
    </p:spTree>
    <p:extLst>
      <p:ext uri="{BB962C8B-B14F-4D97-AF65-F5344CB8AC3E}">
        <p14:creationId xmlns:p14="http://schemas.microsoft.com/office/powerpoint/2010/main" val="4103445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7C0996D3-BF46-44DA-BFFF-8567CAE02786}" type="datetimeFigureOut">
              <a:rPr lang="he-IL" smtClean="0"/>
              <a:t>י"ב/סיון/תש"פ</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0676D1A-F904-4164-8395-520A1BD8F3C6}" type="slidenum">
              <a:rPr lang="he-IL" smtClean="0"/>
              <a:t>‹#›</a:t>
            </a:fld>
            <a:endParaRPr lang="he-IL"/>
          </a:p>
        </p:txBody>
      </p:sp>
    </p:spTree>
    <p:extLst>
      <p:ext uri="{BB962C8B-B14F-4D97-AF65-F5344CB8AC3E}">
        <p14:creationId xmlns:p14="http://schemas.microsoft.com/office/powerpoint/2010/main" val="2865312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7C0996D3-BF46-44DA-BFFF-8567CAE02786}" type="datetimeFigureOut">
              <a:rPr lang="he-IL" smtClean="0"/>
              <a:t>י"ב/סיון/תש"פ</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0676D1A-F904-4164-8395-520A1BD8F3C6}" type="slidenum">
              <a:rPr lang="he-IL" smtClean="0"/>
              <a:t>‹#›</a:t>
            </a:fld>
            <a:endParaRPr lang="he-IL"/>
          </a:p>
        </p:txBody>
      </p:sp>
    </p:spTree>
    <p:extLst>
      <p:ext uri="{BB962C8B-B14F-4D97-AF65-F5344CB8AC3E}">
        <p14:creationId xmlns:p14="http://schemas.microsoft.com/office/powerpoint/2010/main" val="2947710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7C0996D3-BF46-44DA-BFFF-8567CAE02786}" type="datetimeFigureOut">
              <a:rPr lang="he-IL" smtClean="0"/>
              <a:t>י"ב/סיון/תש"פ</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D0676D1A-F904-4164-8395-520A1BD8F3C6}" type="slidenum">
              <a:rPr lang="he-IL" smtClean="0"/>
              <a:t>‹#›</a:t>
            </a:fld>
            <a:endParaRPr lang="he-IL"/>
          </a:p>
        </p:txBody>
      </p:sp>
    </p:spTree>
    <p:extLst>
      <p:ext uri="{BB962C8B-B14F-4D97-AF65-F5344CB8AC3E}">
        <p14:creationId xmlns:p14="http://schemas.microsoft.com/office/powerpoint/2010/main" val="3086647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7C0996D3-BF46-44DA-BFFF-8567CAE02786}" type="datetimeFigureOut">
              <a:rPr lang="he-IL" smtClean="0"/>
              <a:t>י"ב/סיון/תש"פ</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D0676D1A-F904-4164-8395-520A1BD8F3C6}" type="slidenum">
              <a:rPr lang="he-IL" smtClean="0"/>
              <a:t>‹#›</a:t>
            </a:fld>
            <a:endParaRPr lang="he-IL"/>
          </a:p>
        </p:txBody>
      </p:sp>
    </p:spTree>
    <p:extLst>
      <p:ext uri="{BB962C8B-B14F-4D97-AF65-F5344CB8AC3E}">
        <p14:creationId xmlns:p14="http://schemas.microsoft.com/office/powerpoint/2010/main" val="291576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7C0996D3-BF46-44DA-BFFF-8567CAE02786}" type="datetimeFigureOut">
              <a:rPr lang="he-IL" smtClean="0"/>
              <a:t>י"ב/סיון/תש"פ</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D0676D1A-F904-4164-8395-520A1BD8F3C6}" type="slidenum">
              <a:rPr lang="he-IL" smtClean="0"/>
              <a:t>‹#›</a:t>
            </a:fld>
            <a:endParaRPr lang="he-IL"/>
          </a:p>
        </p:txBody>
      </p:sp>
    </p:spTree>
    <p:extLst>
      <p:ext uri="{BB962C8B-B14F-4D97-AF65-F5344CB8AC3E}">
        <p14:creationId xmlns:p14="http://schemas.microsoft.com/office/powerpoint/2010/main" val="1715509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103EB53F-D088-4ECD-B3F9-EEF4FD210F17}"/>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xmlns="" id="{3A2B545C-FEF7-4B24-A8AC-DB0094220B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xmlns="" id="{FDD82CBA-F1B8-4D4B-B4FD-9408237AD265}"/>
              </a:ext>
            </a:extLst>
          </p:cNvPr>
          <p:cNvSpPr>
            <a:spLocks noGrp="1"/>
          </p:cNvSpPr>
          <p:nvPr>
            <p:ph type="dt" sz="half" idx="10"/>
          </p:nvPr>
        </p:nvSpPr>
        <p:spPr/>
        <p:txBody>
          <a:bodyPr/>
          <a:lstStyle/>
          <a:p>
            <a:fld id="{B014BA6E-12FE-4743-B784-C785FF9CFAEB}" type="datetimeFigureOut">
              <a:rPr lang="he-IL" smtClean="0"/>
              <a:t>י"ב/סיון/תש"פ</a:t>
            </a:fld>
            <a:endParaRPr lang="he-IL"/>
          </a:p>
        </p:txBody>
      </p:sp>
      <p:sp>
        <p:nvSpPr>
          <p:cNvPr id="5" name="מציין מיקום של כותרת תחתונה 4">
            <a:extLst>
              <a:ext uri="{FF2B5EF4-FFF2-40B4-BE49-F238E27FC236}">
                <a16:creationId xmlns:a16="http://schemas.microsoft.com/office/drawing/2014/main" xmlns="" id="{DFA51862-C4B4-44F7-9344-E257BFF2E98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A7515FCE-DCD8-4473-BA03-2D03B54CDD58}"/>
              </a:ext>
            </a:extLst>
          </p:cNvPr>
          <p:cNvSpPr>
            <a:spLocks noGrp="1"/>
          </p:cNvSpPr>
          <p:nvPr>
            <p:ph type="sldNum" sz="quarter" idx="12"/>
          </p:nvPr>
        </p:nvSpPr>
        <p:spPr/>
        <p:txBody>
          <a:bodyPr/>
          <a:lstStyle/>
          <a:p>
            <a:fld id="{D78DE46D-740A-469E-B114-A00C50124865}" type="slidenum">
              <a:rPr lang="he-IL" smtClean="0"/>
              <a:t>‹#›</a:t>
            </a:fld>
            <a:endParaRPr lang="he-IL"/>
          </a:p>
        </p:txBody>
      </p:sp>
    </p:spTree>
    <p:extLst>
      <p:ext uri="{BB962C8B-B14F-4D97-AF65-F5344CB8AC3E}">
        <p14:creationId xmlns:p14="http://schemas.microsoft.com/office/powerpoint/2010/main" val="3231017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7C0996D3-BF46-44DA-BFFF-8567CAE02786}" type="datetimeFigureOut">
              <a:rPr lang="he-IL" smtClean="0"/>
              <a:t>י"ב/סיון/תש"פ</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0676D1A-F904-4164-8395-520A1BD8F3C6}" type="slidenum">
              <a:rPr lang="he-IL" smtClean="0"/>
              <a:t>‹#›</a:t>
            </a:fld>
            <a:endParaRPr lang="he-IL"/>
          </a:p>
        </p:txBody>
      </p:sp>
    </p:spTree>
    <p:extLst>
      <p:ext uri="{BB962C8B-B14F-4D97-AF65-F5344CB8AC3E}">
        <p14:creationId xmlns:p14="http://schemas.microsoft.com/office/powerpoint/2010/main" val="2802217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7C0996D3-BF46-44DA-BFFF-8567CAE02786}" type="datetimeFigureOut">
              <a:rPr lang="he-IL" smtClean="0"/>
              <a:t>י"ב/סיון/תש"פ</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0676D1A-F904-4164-8395-520A1BD8F3C6}" type="slidenum">
              <a:rPr lang="he-IL" smtClean="0"/>
              <a:t>‹#›</a:t>
            </a:fld>
            <a:endParaRPr lang="he-IL"/>
          </a:p>
        </p:txBody>
      </p:sp>
    </p:spTree>
    <p:extLst>
      <p:ext uri="{BB962C8B-B14F-4D97-AF65-F5344CB8AC3E}">
        <p14:creationId xmlns:p14="http://schemas.microsoft.com/office/powerpoint/2010/main" val="2421794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7C0996D3-BF46-44DA-BFFF-8567CAE02786}" type="datetimeFigureOut">
              <a:rPr lang="he-IL" smtClean="0"/>
              <a:t>י"ב/סיון/תש"פ</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0676D1A-F904-4164-8395-520A1BD8F3C6}" type="slidenum">
              <a:rPr lang="he-IL" smtClean="0"/>
              <a:t>‹#›</a:t>
            </a:fld>
            <a:endParaRPr lang="he-IL"/>
          </a:p>
        </p:txBody>
      </p:sp>
    </p:spTree>
    <p:extLst>
      <p:ext uri="{BB962C8B-B14F-4D97-AF65-F5344CB8AC3E}">
        <p14:creationId xmlns:p14="http://schemas.microsoft.com/office/powerpoint/2010/main" val="41049892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7C0996D3-BF46-44DA-BFFF-8567CAE02786}" type="datetimeFigureOut">
              <a:rPr lang="he-IL" smtClean="0"/>
              <a:t>י"ב/סיון/תש"פ</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0676D1A-F904-4164-8395-520A1BD8F3C6}" type="slidenum">
              <a:rPr lang="he-IL" smtClean="0"/>
              <a:t>‹#›</a:t>
            </a:fld>
            <a:endParaRPr lang="he-IL"/>
          </a:p>
        </p:txBody>
      </p:sp>
    </p:spTree>
    <p:extLst>
      <p:ext uri="{BB962C8B-B14F-4D97-AF65-F5344CB8AC3E}">
        <p14:creationId xmlns:p14="http://schemas.microsoft.com/office/powerpoint/2010/main" val="1960757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91C63A35-60D9-423B-9B22-2D7EB00768B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xmlns="" id="{96B3A354-C445-4487-947E-AC0EA3E6520C}"/>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xmlns="" id="{03340719-E9E5-432F-BFC8-1A7CE63BBBEE}"/>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xmlns="" id="{64C98BF8-E536-42B1-AD8D-6545DB77BE31}"/>
              </a:ext>
            </a:extLst>
          </p:cNvPr>
          <p:cNvSpPr>
            <a:spLocks noGrp="1"/>
          </p:cNvSpPr>
          <p:nvPr>
            <p:ph type="dt" sz="half" idx="10"/>
          </p:nvPr>
        </p:nvSpPr>
        <p:spPr/>
        <p:txBody>
          <a:bodyPr/>
          <a:lstStyle/>
          <a:p>
            <a:fld id="{B014BA6E-12FE-4743-B784-C785FF9CFAEB}" type="datetimeFigureOut">
              <a:rPr lang="he-IL" smtClean="0"/>
              <a:t>י"ב/סיון/תש"פ</a:t>
            </a:fld>
            <a:endParaRPr lang="he-IL"/>
          </a:p>
        </p:txBody>
      </p:sp>
      <p:sp>
        <p:nvSpPr>
          <p:cNvPr id="6" name="מציין מיקום של כותרת תחתונה 5">
            <a:extLst>
              <a:ext uri="{FF2B5EF4-FFF2-40B4-BE49-F238E27FC236}">
                <a16:creationId xmlns:a16="http://schemas.microsoft.com/office/drawing/2014/main" xmlns="" id="{B7231BFE-044D-4873-86AA-64D66A09C153}"/>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xmlns="" id="{A0CB5DE6-4FEC-4C43-BA3F-0817F063E962}"/>
              </a:ext>
            </a:extLst>
          </p:cNvPr>
          <p:cNvSpPr>
            <a:spLocks noGrp="1"/>
          </p:cNvSpPr>
          <p:nvPr>
            <p:ph type="sldNum" sz="quarter" idx="12"/>
          </p:nvPr>
        </p:nvSpPr>
        <p:spPr/>
        <p:txBody>
          <a:bodyPr/>
          <a:lstStyle/>
          <a:p>
            <a:fld id="{D78DE46D-740A-469E-B114-A00C50124865}" type="slidenum">
              <a:rPr lang="he-IL" smtClean="0"/>
              <a:t>‹#›</a:t>
            </a:fld>
            <a:endParaRPr lang="he-IL"/>
          </a:p>
        </p:txBody>
      </p:sp>
    </p:spTree>
    <p:extLst>
      <p:ext uri="{BB962C8B-B14F-4D97-AF65-F5344CB8AC3E}">
        <p14:creationId xmlns:p14="http://schemas.microsoft.com/office/powerpoint/2010/main" val="4008305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4C7D9D77-7544-487D-9C09-3D6D6836F1F9}"/>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xmlns="" id="{EF8FF042-95E8-4FAC-B187-A5747E7FBE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xmlns="" id="{C1293D49-23DC-4ECB-8C69-6325700CB963}"/>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xmlns="" id="{F05E9AD0-9D3F-4D17-8428-0629903D0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xmlns="" id="{A6A5B35F-C620-460C-9FAB-0D6AAED935D9}"/>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xmlns="" id="{28F3C762-8313-4FCD-8DC3-389B8028A770}"/>
              </a:ext>
            </a:extLst>
          </p:cNvPr>
          <p:cNvSpPr>
            <a:spLocks noGrp="1"/>
          </p:cNvSpPr>
          <p:nvPr>
            <p:ph type="dt" sz="half" idx="10"/>
          </p:nvPr>
        </p:nvSpPr>
        <p:spPr/>
        <p:txBody>
          <a:bodyPr/>
          <a:lstStyle/>
          <a:p>
            <a:fld id="{B014BA6E-12FE-4743-B784-C785FF9CFAEB}" type="datetimeFigureOut">
              <a:rPr lang="he-IL" smtClean="0"/>
              <a:t>י"ב/סיון/תש"פ</a:t>
            </a:fld>
            <a:endParaRPr lang="he-IL"/>
          </a:p>
        </p:txBody>
      </p:sp>
      <p:sp>
        <p:nvSpPr>
          <p:cNvPr id="8" name="מציין מיקום של כותרת תחתונה 7">
            <a:extLst>
              <a:ext uri="{FF2B5EF4-FFF2-40B4-BE49-F238E27FC236}">
                <a16:creationId xmlns:a16="http://schemas.microsoft.com/office/drawing/2014/main" xmlns="" id="{A658EDD0-F951-493D-82C4-BE8D13B01423}"/>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xmlns="" id="{799B0B33-7DE1-4261-926C-8FD1CAE5ADBA}"/>
              </a:ext>
            </a:extLst>
          </p:cNvPr>
          <p:cNvSpPr>
            <a:spLocks noGrp="1"/>
          </p:cNvSpPr>
          <p:nvPr>
            <p:ph type="sldNum" sz="quarter" idx="12"/>
          </p:nvPr>
        </p:nvSpPr>
        <p:spPr/>
        <p:txBody>
          <a:bodyPr/>
          <a:lstStyle/>
          <a:p>
            <a:fld id="{D78DE46D-740A-469E-B114-A00C50124865}" type="slidenum">
              <a:rPr lang="he-IL" smtClean="0"/>
              <a:t>‹#›</a:t>
            </a:fld>
            <a:endParaRPr lang="he-IL"/>
          </a:p>
        </p:txBody>
      </p:sp>
    </p:spTree>
    <p:extLst>
      <p:ext uri="{BB962C8B-B14F-4D97-AF65-F5344CB8AC3E}">
        <p14:creationId xmlns:p14="http://schemas.microsoft.com/office/powerpoint/2010/main" val="691849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5ADD66AC-B833-46EF-9A7B-EEC56883A4B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xmlns="" id="{0A810FB0-CBE5-413B-88DB-9B041EA1695A}"/>
              </a:ext>
            </a:extLst>
          </p:cNvPr>
          <p:cNvSpPr>
            <a:spLocks noGrp="1"/>
          </p:cNvSpPr>
          <p:nvPr>
            <p:ph type="dt" sz="half" idx="10"/>
          </p:nvPr>
        </p:nvSpPr>
        <p:spPr/>
        <p:txBody>
          <a:bodyPr/>
          <a:lstStyle/>
          <a:p>
            <a:fld id="{B014BA6E-12FE-4743-B784-C785FF9CFAEB}" type="datetimeFigureOut">
              <a:rPr lang="he-IL" smtClean="0"/>
              <a:t>י"ב/סיון/תש"פ</a:t>
            </a:fld>
            <a:endParaRPr lang="he-IL"/>
          </a:p>
        </p:txBody>
      </p:sp>
      <p:sp>
        <p:nvSpPr>
          <p:cNvPr id="4" name="מציין מיקום של כותרת תחתונה 3">
            <a:extLst>
              <a:ext uri="{FF2B5EF4-FFF2-40B4-BE49-F238E27FC236}">
                <a16:creationId xmlns:a16="http://schemas.microsoft.com/office/drawing/2014/main" xmlns="" id="{CBAFAE31-BC2F-461F-B87E-AF0D7BC8C5EB}"/>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xmlns="" id="{F6329F28-4C66-448D-B93C-40B092B627AB}"/>
              </a:ext>
            </a:extLst>
          </p:cNvPr>
          <p:cNvSpPr>
            <a:spLocks noGrp="1"/>
          </p:cNvSpPr>
          <p:nvPr>
            <p:ph type="sldNum" sz="quarter" idx="12"/>
          </p:nvPr>
        </p:nvSpPr>
        <p:spPr/>
        <p:txBody>
          <a:bodyPr/>
          <a:lstStyle/>
          <a:p>
            <a:fld id="{D78DE46D-740A-469E-B114-A00C50124865}" type="slidenum">
              <a:rPr lang="he-IL" smtClean="0"/>
              <a:t>‹#›</a:t>
            </a:fld>
            <a:endParaRPr lang="he-IL"/>
          </a:p>
        </p:txBody>
      </p:sp>
    </p:spTree>
    <p:extLst>
      <p:ext uri="{BB962C8B-B14F-4D97-AF65-F5344CB8AC3E}">
        <p14:creationId xmlns:p14="http://schemas.microsoft.com/office/powerpoint/2010/main" val="1269957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xmlns="" id="{853DDBEE-C5A8-43A1-84EC-CA55CD42BEEC}"/>
              </a:ext>
            </a:extLst>
          </p:cNvPr>
          <p:cNvSpPr>
            <a:spLocks noGrp="1"/>
          </p:cNvSpPr>
          <p:nvPr>
            <p:ph type="dt" sz="half" idx="10"/>
          </p:nvPr>
        </p:nvSpPr>
        <p:spPr/>
        <p:txBody>
          <a:bodyPr/>
          <a:lstStyle/>
          <a:p>
            <a:fld id="{B014BA6E-12FE-4743-B784-C785FF9CFAEB}" type="datetimeFigureOut">
              <a:rPr lang="he-IL" smtClean="0"/>
              <a:t>י"ב/סיון/תש"פ</a:t>
            </a:fld>
            <a:endParaRPr lang="he-IL"/>
          </a:p>
        </p:txBody>
      </p:sp>
      <p:sp>
        <p:nvSpPr>
          <p:cNvPr id="3" name="מציין מיקום של כותרת תחתונה 2">
            <a:extLst>
              <a:ext uri="{FF2B5EF4-FFF2-40B4-BE49-F238E27FC236}">
                <a16:creationId xmlns:a16="http://schemas.microsoft.com/office/drawing/2014/main" xmlns="" id="{AB898900-635E-4E67-894A-F7F7CE1B5130}"/>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xmlns="" id="{C2317673-721F-4506-A5E6-CDC2A7837FB4}"/>
              </a:ext>
            </a:extLst>
          </p:cNvPr>
          <p:cNvSpPr>
            <a:spLocks noGrp="1"/>
          </p:cNvSpPr>
          <p:nvPr>
            <p:ph type="sldNum" sz="quarter" idx="12"/>
          </p:nvPr>
        </p:nvSpPr>
        <p:spPr/>
        <p:txBody>
          <a:bodyPr/>
          <a:lstStyle/>
          <a:p>
            <a:fld id="{D78DE46D-740A-469E-B114-A00C50124865}" type="slidenum">
              <a:rPr lang="he-IL" smtClean="0"/>
              <a:t>‹#›</a:t>
            </a:fld>
            <a:endParaRPr lang="he-IL"/>
          </a:p>
        </p:txBody>
      </p:sp>
    </p:spTree>
    <p:extLst>
      <p:ext uri="{BB962C8B-B14F-4D97-AF65-F5344CB8AC3E}">
        <p14:creationId xmlns:p14="http://schemas.microsoft.com/office/powerpoint/2010/main" val="1425646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0509E968-7616-4A29-83E6-FA05014FCA1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xmlns="" id="{15E4A4EA-1F9A-4FCD-9EAE-F78195C9E4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xmlns="" id="{30DB4450-7BEE-4DAC-A0E5-E74516450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xmlns="" id="{B2A7D050-6147-484E-9B07-9CFB0BAE7F3A}"/>
              </a:ext>
            </a:extLst>
          </p:cNvPr>
          <p:cNvSpPr>
            <a:spLocks noGrp="1"/>
          </p:cNvSpPr>
          <p:nvPr>
            <p:ph type="dt" sz="half" idx="10"/>
          </p:nvPr>
        </p:nvSpPr>
        <p:spPr/>
        <p:txBody>
          <a:bodyPr/>
          <a:lstStyle/>
          <a:p>
            <a:fld id="{B014BA6E-12FE-4743-B784-C785FF9CFAEB}" type="datetimeFigureOut">
              <a:rPr lang="he-IL" smtClean="0"/>
              <a:t>י"ב/סיון/תש"פ</a:t>
            </a:fld>
            <a:endParaRPr lang="he-IL"/>
          </a:p>
        </p:txBody>
      </p:sp>
      <p:sp>
        <p:nvSpPr>
          <p:cNvPr id="6" name="מציין מיקום של כותרת תחתונה 5">
            <a:extLst>
              <a:ext uri="{FF2B5EF4-FFF2-40B4-BE49-F238E27FC236}">
                <a16:creationId xmlns:a16="http://schemas.microsoft.com/office/drawing/2014/main" xmlns="" id="{EB1B1468-DDF7-429F-A94B-425FE6C66F4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xmlns="" id="{0C5854BB-7223-4526-8F9F-D0D63BE79E44}"/>
              </a:ext>
            </a:extLst>
          </p:cNvPr>
          <p:cNvSpPr>
            <a:spLocks noGrp="1"/>
          </p:cNvSpPr>
          <p:nvPr>
            <p:ph type="sldNum" sz="quarter" idx="12"/>
          </p:nvPr>
        </p:nvSpPr>
        <p:spPr/>
        <p:txBody>
          <a:bodyPr/>
          <a:lstStyle/>
          <a:p>
            <a:fld id="{D78DE46D-740A-469E-B114-A00C50124865}" type="slidenum">
              <a:rPr lang="he-IL" smtClean="0"/>
              <a:t>‹#›</a:t>
            </a:fld>
            <a:endParaRPr lang="he-IL"/>
          </a:p>
        </p:txBody>
      </p:sp>
    </p:spTree>
    <p:extLst>
      <p:ext uri="{BB962C8B-B14F-4D97-AF65-F5344CB8AC3E}">
        <p14:creationId xmlns:p14="http://schemas.microsoft.com/office/powerpoint/2010/main" val="328084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44723D17-F0C9-4ED9-9706-214A71A5D38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xmlns="" id="{9EC0C107-B640-4620-AE67-7905571351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xmlns="" id="{27877FDB-EF50-4200-8BF0-72B6FD5819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xmlns="" id="{7F8070C9-0366-4A87-98D5-A1EC26FDB2D9}"/>
              </a:ext>
            </a:extLst>
          </p:cNvPr>
          <p:cNvSpPr>
            <a:spLocks noGrp="1"/>
          </p:cNvSpPr>
          <p:nvPr>
            <p:ph type="dt" sz="half" idx="10"/>
          </p:nvPr>
        </p:nvSpPr>
        <p:spPr/>
        <p:txBody>
          <a:bodyPr/>
          <a:lstStyle/>
          <a:p>
            <a:fld id="{B014BA6E-12FE-4743-B784-C785FF9CFAEB}" type="datetimeFigureOut">
              <a:rPr lang="he-IL" smtClean="0"/>
              <a:t>י"ב/סיון/תש"פ</a:t>
            </a:fld>
            <a:endParaRPr lang="he-IL"/>
          </a:p>
        </p:txBody>
      </p:sp>
      <p:sp>
        <p:nvSpPr>
          <p:cNvPr id="6" name="מציין מיקום של כותרת תחתונה 5">
            <a:extLst>
              <a:ext uri="{FF2B5EF4-FFF2-40B4-BE49-F238E27FC236}">
                <a16:creationId xmlns:a16="http://schemas.microsoft.com/office/drawing/2014/main" xmlns="" id="{CCA9CEC6-5861-428C-98B6-EE42446EFE18}"/>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xmlns="" id="{44DE2478-7D4F-4E61-B29A-0C5A239E83C2}"/>
              </a:ext>
            </a:extLst>
          </p:cNvPr>
          <p:cNvSpPr>
            <a:spLocks noGrp="1"/>
          </p:cNvSpPr>
          <p:nvPr>
            <p:ph type="sldNum" sz="quarter" idx="12"/>
          </p:nvPr>
        </p:nvSpPr>
        <p:spPr/>
        <p:txBody>
          <a:bodyPr/>
          <a:lstStyle/>
          <a:p>
            <a:fld id="{D78DE46D-740A-469E-B114-A00C50124865}" type="slidenum">
              <a:rPr lang="he-IL" smtClean="0"/>
              <a:t>‹#›</a:t>
            </a:fld>
            <a:endParaRPr lang="he-IL"/>
          </a:p>
        </p:txBody>
      </p:sp>
    </p:spTree>
    <p:extLst>
      <p:ext uri="{BB962C8B-B14F-4D97-AF65-F5344CB8AC3E}">
        <p14:creationId xmlns:p14="http://schemas.microsoft.com/office/powerpoint/2010/main" val="1887970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xmlns="" id="{1CEDC2E5-C348-4CCB-A294-010E1F157DD2}"/>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xmlns="" id="{D1B80AC1-BA8E-46CA-8315-F9F9820CF2F9}"/>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E9AE1991-BE85-4637-A19E-118FA99A0772}"/>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014BA6E-12FE-4743-B784-C785FF9CFAEB}" type="datetimeFigureOut">
              <a:rPr lang="he-IL" smtClean="0"/>
              <a:t>י"ב/סיון/תש"פ</a:t>
            </a:fld>
            <a:endParaRPr lang="he-IL"/>
          </a:p>
        </p:txBody>
      </p:sp>
      <p:sp>
        <p:nvSpPr>
          <p:cNvPr id="5" name="מציין מיקום של כותרת תחתונה 4">
            <a:extLst>
              <a:ext uri="{FF2B5EF4-FFF2-40B4-BE49-F238E27FC236}">
                <a16:creationId xmlns:a16="http://schemas.microsoft.com/office/drawing/2014/main" xmlns="" id="{94A5F0F6-02D3-4510-99B9-51F0AC88D1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xmlns="" id="{7A3F3CD5-67EA-414D-9FF2-F6457A22DFDA}"/>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78DE46D-740A-469E-B114-A00C50124865}" type="slidenum">
              <a:rPr lang="he-IL" smtClean="0"/>
              <a:t>‹#›</a:t>
            </a:fld>
            <a:endParaRPr lang="he-IL"/>
          </a:p>
        </p:txBody>
      </p:sp>
    </p:spTree>
    <p:extLst>
      <p:ext uri="{BB962C8B-B14F-4D97-AF65-F5344CB8AC3E}">
        <p14:creationId xmlns:p14="http://schemas.microsoft.com/office/powerpoint/2010/main" val="42142991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1E21D88-59A4-47CE-8DE8-0D2FEFA594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bs-Latn-BA"/>
          </a:p>
        </p:txBody>
      </p:sp>
      <p:sp>
        <p:nvSpPr>
          <p:cNvPr id="3" name="Text Placeholder 2">
            <a:extLst>
              <a:ext uri="{FF2B5EF4-FFF2-40B4-BE49-F238E27FC236}">
                <a16:creationId xmlns:a16="http://schemas.microsoft.com/office/drawing/2014/main" xmlns="" id="{87C4953A-C796-4713-9F40-42C0B09FAA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4" name="Date Placeholder 3">
            <a:extLst>
              <a:ext uri="{FF2B5EF4-FFF2-40B4-BE49-F238E27FC236}">
                <a16:creationId xmlns:a16="http://schemas.microsoft.com/office/drawing/2014/main" xmlns="" id="{86BF0BB0-6E44-4805-9815-07787007EF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9620D-3591-49C5-979F-9980E5C0816F}" type="datetimeFigureOut">
              <a:rPr lang="bs-Latn-BA" smtClean="0"/>
              <a:t>4.6.2020</a:t>
            </a:fld>
            <a:endParaRPr lang="bs-Latn-BA"/>
          </a:p>
        </p:txBody>
      </p:sp>
      <p:sp>
        <p:nvSpPr>
          <p:cNvPr id="5" name="Footer Placeholder 4">
            <a:extLst>
              <a:ext uri="{FF2B5EF4-FFF2-40B4-BE49-F238E27FC236}">
                <a16:creationId xmlns:a16="http://schemas.microsoft.com/office/drawing/2014/main" xmlns="" id="{71904934-965D-4BAD-977E-09C4A8888A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bs-Latn-BA"/>
          </a:p>
        </p:txBody>
      </p:sp>
      <p:sp>
        <p:nvSpPr>
          <p:cNvPr id="6" name="Slide Number Placeholder 5">
            <a:extLst>
              <a:ext uri="{FF2B5EF4-FFF2-40B4-BE49-F238E27FC236}">
                <a16:creationId xmlns:a16="http://schemas.microsoft.com/office/drawing/2014/main" xmlns="" id="{660A812C-3308-47A2-B466-B97BCBF1DB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2A5CA4-89F4-4579-B711-E213E80F7197}" type="slidenum">
              <a:rPr lang="bs-Latn-BA" smtClean="0"/>
              <a:t>‹#›</a:t>
            </a:fld>
            <a:endParaRPr lang="bs-Latn-BA"/>
          </a:p>
        </p:txBody>
      </p:sp>
    </p:spTree>
    <p:extLst>
      <p:ext uri="{BB962C8B-B14F-4D97-AF65-F5344CB8AC3E}">
        <p14:creationId xmlns:p14="http://schemas.microsoft.com/office/powerpoint/2010/main" val="23284621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C0996D3-BF46-44DA-BFFF-8567CAE02786}" type="datetimeFigureOut">
              <a:rPr lang="he-IL" smtClean="0"/>
              <a:t>י"ב/סיון/תש"פ</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0676D1A-F904-4164-8395-520A1BD8F3C6}" type="slidenum">
              <a:rPr lang="he-IL" smtClean="0"/>
              <a:t>‹#›</a:t>
            </a:fld>
            <a:endParaRPr lang="he-IL"/>
          </a:p>
        </p:txBody>
      </p:sp>
    </p:spTree>
    <p:extLst>
      <p:ext uri="{BB962C8B-B14F-4D97-AF65-F5344CB8AC3E}">
        <p14:creationId xmlns:p14="http://schemas.microsoft.com/office/powerpoint/2010/main" val="4637903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Meet The Team | About Us | CASO Document Management">
            <a:extLst>
              <a:ext uri="{FF2B5EF4-FFF2-40B4-BE49-F238E27FC236}">
                <a16:creationId xmlns:a16="http://schemas.microsoft.com/office/drawing/2014/main" xmlns="" id="{2C8324BE-D158-4444-B6BF-B3FDBF4DFE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890" b="1"/>
          <a:stretch/>
        </p:blipFill>
        <p:spPr bwMode="auto">
          <a:xfrm>
            <a:off x="20" y="10"/>
            <a:ext cx="12191980" cy="6857990"/>
          </a:xfrm>
          <a:prstGeom prst="rect">
            <a:avLst/>
          </a:prstGeom>
          <a:solidFill>
            <a:schemeClr val="bg1"/>
          </a:solidFill>
        </p:spPr>
      </p:pic>
      <p:sp>
        <p:nvSpPr>
          <p:cNvPr id="5" name="Titel 1">
            <a:extLst>
              <a:ext uri="{FF2B5EF4-FFF2-40B4-BE49-F238E27FC236}">
                <a16:creationId xmlns:a16="http://schemas.microsoft.com/office/drawing/2014/main" xmlns="" id="{F4EB7442-1404-41E3-A5CD-4EB92F238B92}"/>
              </a:ext>
            </a:extLst>
          </p:cNvPr>
          <p:cNvSpPr txBox="1">
            <a:spLocks/>
          </p:cNvSpPr>
          <p:nvPr/>
        </p:nvSpPr>
        <p:spPr>
          <a:xfrm>
            <a:off x="152400" y="185793"/>
            <a:ext cx="4360606" cy="616043"/>
          </a:xfrm>
          <a:prstGeom prst="rect">
            <a:avLst/>
          </a:prstGeom>
          <a:solidFill>
            <a:schemeClr val="bg1">
              <a:alpha val="72000"/>
            </a:schemeClr>
          </a:solidFill>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sz="3200" dirty="0" err="1">
                <a:latin typeface="Avenir Next LT Pro" panose="020B0504020202020204" pitchFamily="34" charset="0"/>
              </a:rPr>
              <a:t>Na’ama</a:t>
            </a:r>
            <a:r>
              <a:rPr lang="en-US" sz="3200" dirty="0">
                <a:latin typeface="Avenir Next LT Pro" panose="020B0504020202020204" pitchFamily="34" charset="0"/>
              </a:rPr>
              <a:t> </a:t>
            </a:r>
            <a:r>
              <a:rPr lang="en-US" sz="3200" dirty="0" err="1">
                <a:latin typeface="Avenir Next LT Pro" panose="020B0504020202020204" pitchFamily="34" charset="0"/>
              </a:rPr>
              <a:t>Avidan</a:t>
            </a:r>
            <a:r>
              <a:rPr lang="en-US" sz="3200" dirty="0">
                <a:latin typeface="Avenir Next LT Pro" panose="020B0504020202020204" pitchFamily="34" charset="0"/>
              </a:rPr>
              <a:t> - Israel</a:t>
            </a:r>
          </a:p>
        </p:txBody>
      </p:sp>
      <p:sp>
        <p:nvSpPr>
          <p:cNvPr id="7" name="Titel 1">
            <a:extLst>
              <a:ext uri="{FF2B5EF4-FFF2-40B4-BE49-F238E27FC236}">
                <a16:creationId xmlns:a16="http://schemas.microsoft.com/office/drawing/2014/main" xmlns="" id="{D13F5E01-3B1F-4D8A-A179-804AAA974981}"/>
              </a:ext>
            </a:extLst>
          </p:cNvPr>
          <p:cNvSpPr txBox="1">
            <a:spLocks/>
          </p:cNvSpPr>
          <p:nvPr/>
        </p:nvSpPr>
        <p:spPr>
          <a:xfrm>
            <a:off x="2714625" y="954034"/>
            <a:ext cx="7122549" cy="613097"/>
          </a:xfrm>
          <a:prstGeom prst="rect">
            <a:avLst/>
          </a:prstGeom>
          <a:solidFill>
            <a:schemeClr val="bg1">
              <a:alpha val="72000"/>
            </a:schemeClr>
          </a:solidFill>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sz="3200" dirty="0" err="1">
                <a:latin typeface="Avenir Next LT Pro" panose="020B0504020202020204" pitchFamily="34" charset="0"/>
              </a:rPr>
              <a:t>Bakir</a:t>
            </a:r>
            <a:r>
              <a:rPr lang="en-US" sz="3200" dirty="0">
                <a:latin typeface="Avenir Next LT Pro" panose="020B0504020202020204" pitchFamily="34" charset="0"/>
              </a:rPr>
              <a:t> </a:t>
            </a:r>
            <a:r>
              <a:rPr lang="en-US" sz="3200" dirty="0" err="1">
                <a:latin typeface="Avenir Next LT Pro" panose="020B0504020202020204" pitchFamily="34" charset="0"/>
              </a:rPr>
              <a:t>Peljto</a:t>
            </a:r>
            <a:r>
              <a:rPr lang="en-US" sz="3200" dirty="0">
                <a:latin typeface="Avenir Next LT Pro" panose="020B0504020202020204" pitchFamily="34" charset="0"/>
              </a:rPr>
              <a:t> - Bosnia and Herzegovina</a:t>
            </a:r>
          </a:p>
        </p:txBody>
      </p:sp>
      <p:sp>
        <p:nvSpPr>
          <p:cNvPr id="8" name="Titel 1">
            <a:extLst>
              <a:ext uri="{FF2B5EF4-FFF2-40B4-BE49-F238E27FC236}">
                <a16:creationId xmlns:a16="http://schemas.microsoft.com/office/drawing/2014/main" xmlns="" id="{7F9DA200-7BF9-4261-AB14-6458F1DCEB00}"/>
              </a:ext>
            </a:extLst>
          </p:cNvPr>
          <p:cNvSpPr txBox="1">
            <a:spLocks/>
          </p:cNvSpPr>
          <p:nvPr/>
        </p:nvSpPr>
        <p:spPr>
          <a:xfrm>
            <a:off x="8239125" y="2161285"/>
            <a:ext cx="2190750" cy="1603654"/>
          </a:xfrm>
          <a:prstGeom prst="rect">
            <a:avLst/>
          </a:prstGeom>
        </p:spPr>
        <p:txBody>
          <a:bodyPr vert="horz" lIns="91440" tIns="45720" rIns="91440" bIns="45720" rtlCol="0" anchor="b">
            <a:normAutofit lnSpcReduction="10000"/>
          </a:bodyPr>
          <a:lstStyle>
            <a:lvl1pPr>
              <a:lnSpc>
                <a:spcPct val="90000"/>
              </a:lnSpc>
              <a:spcBef>
                <a:spcPct val="0"/>
              </a:spcBef>
              <a:buNone/>
              <a:defRPr sz="4800">
                <a:latin typeface="+mj-lt"/>
                <a:ea typeface="+mj-ea"/>
                <a:cs typeface="+mj-cs"/>
              </a:defRPr>
            </a:lvl1pPr>
          </a:lstStyle>
          <a:p>
            <a:pPr algn="ctr"/>
            <a:r>
              <a:rPr lang="en-US" sz="11500" dirty="0">
                <a:latin typeface="Avenir Next LT Pro" panose="020B0504020202020204" pitchFamily="34" charset="0"/>
              </a:rPr>
              <a:t>8</a:t>
            </a:r>
          </a:p>
        </p:txBody>
      </p:sp>
      <p:sp>
        <p:nvSpPr>
          <p:cNvPr id="9" name="Titel 1">
            <a:extLst>
              <a:ext uri="{FF2B5EF4-FFF2-40B4-BE49-F238E27FC236}">
                <a16:creationId xmlns:a16="http://schemas.microsoft.com/office/drawing/2014/main" xmlns="" id="{129EEBC5-B685-4DD6-9DCC-3AB6AE2AF112}"/>
              </a:ext>
            </a:extLst>
          </p:cNvPr>
          <p:cNvSpPr txBox="1">
            <a:spLocks/>
          </p:cNvSpPr>
          <p:nvPr/>
        </p:nvSpPr>
        <p:spPr>
          <a:xfrm>
            <a:off x="712839" y="1753594"/>
            <a:ext cx="5157019" cy="624093"/>
          </a:xfrm>
          <a:prstGeom prst="rect">
            <a:avLst/>
          </a:prstGeom>
          <a:solidFill>
            <a:schemeClr val="bg1">
              <a:alpha val="72000"/>
            </a:schemeClr>
          </a:solidFill>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sz="3200" dirty="0">
                <a:latin typeface="Avenir Next LT Pro" panose="020B0504020202020204" pitchFamily="34" charset="0"/>
              </a:rPr>
              <a:t>Annika </a:t>
            </a:r>
            <a:r>
              <a:rPr lang="en-US" sz="3200" dirty="0" err="1">
                <a:latin typeface="Avenir Next LT Pro" panose="020B0504020202020204" pitchFamily="34" charset="0"/>
              </a:rPr>
              <a:t>Nowack</a:t>
            </a:r>
            <a:r>
              <a:rPr lang="en-US" sz="3200" dirty="0">
                <a:latin typeface="Avenir Next LT Pro" panose="020B0504020202020204" pitchFamily="34" charset="0"/>
              </a:rPr>
              <a:t> - Germany</a:t>
            </a:r>
          </a:p>
        </p:txBody>
      </p:sp>
      <p:sp>
        <p:nvSpPr>
          <p:cNvPr id="10" name="Titel 1">
            <a:extLst>
              <a:ext uri="{FF2B5EF4-FFF2-40B4-BE49-F238E27FC236}">
                <a16:creationId xmlns:a16="http://schemas.microsoft.com/office/drawing/2014/main" xmlns="" id="{C36F1F36-79E5-4E00-BA9E-E7DDE13F9E8B}"/>
              </a:ext>
            </a:extLst>
          </p:cNvPr>
          <p:cNvSpPr txBox="1">
            <a:spLocks/>
          </p:cNvSpPr>
          <p:nvPr/>
        </p:nvSpPr>
        <p:spPr>
          <a:xfrm>
            <a:off x="152400" y="4393194"/>
            <a:ext cx="3562350" cy="624093"/>
          </a:xfrm>
          <a:prstGeom prst="rect">
            <a:avLst/>
          </a:prstGeom>
          <a:solidFill>
            <a:schemeClr val="bg1">
              <a:alpha val="72000"/>
            </a:schemeClr>
          </a:solidFill>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sz="3200" dirty="0" err="1">
                <a:latin typeface="Avenir Next LT Pro" panose="020B0504020202020204" pitchFamily="34" charset="0"/>
              </a:rPr>
              <a:t>Shir</a:t>
            </a:r>
            <a:r>
              <a:rPr lang="en-US" sz="3200" dirty="0">
                <a:latin typeface="Avenir Next LT Pro" panose="020B0504020202020204" pitchFamily="34" charset="0"/>
              </a:rPr>
              <a:t> Golan - Israel</a:t>
            </a:r>
          </a:p>
        </p:txBody>
      </p:sp>
      <p:sp>
        <p:nvSpPr>
          <p:cNvPr id="11" name="Titel 1">
            <a:extLst>
              <a:ext uri="{FF2B5EF4-FFF2-40B4-BE49-F238E27FC236}">
                <a16:creationId xmlns:a16="http://schemas.microsoft.com/office/drawing/2014/main" xmlns="" id="{09848CAF-A710-42E4-A200-66F7AE6E4508}"/>
              </a:ext>
            </a:extLst>
          </p:cNvPr>
          <p:cNvSpPr txBox="1">
            <a:spLocks/>
          </p:cNvSpPr>
          <p:nvPr/>
        </p:nvSpPr>
        <p:spPr>
          <a:xfrm>
            <a:off x="3291348" y="5260100"/>
            <a:ext cx="3954411" cy="624092"/>
          </a:xfrm>
          <a:prstGeom prst="rect">
            <a:avLst/>
          </a:prstGeom>
          <a:solidFill>
            <a:schemeClr val="bg1">
              <a:alpha val="72000"/>
            </a:schemeClr>
          </a:solidFill>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sz="3200" dirty="0">
                <a:latin typeface="Avenir Next LT Pro" panose="020B0504020202020204" pitchFamily="34" charset="0"/>
              </a:rPr>
              <a:t>Charles </a:t>
            </a:r>
            <a:r>
              <a:rPr lang="en-US" sz="3200" dirty="0" err="1">
                <a:latin typeface="Avenir Next LT Pro" panose="020B0504020202020204" pitchFamily="34" charset="0"/>
              </a:rPr>
              <a:t>Piel</a:t>
            </a:r>
            <a:r>
              <a:rPr lang="en-US" sz="3200" dirty="0">
                <a:latin typeface="Avenir Next LT Pro" panose="020B0504020202020204" pitchFamily="34" charset="0"/>
              </a:rPr>
              <a:t> - France</a:t>
            </a:r>
          </a:p>
        </p:txBody>
      </p:sp>
      <p:sp>
        <p:nvSpPr>
          <p:cNvPr id="12" name="Titel 1">
            <a:extLst>
              <a:ext uri="{FF2B5EF4-FFF2-40B4-BE49-F238E27FC236}">
                <a16:creationId xmlns:a16="http://schemas.microsoft.com/office/drawing/2014/main" xmlns="" id="{8D2AD27C-6EAA-43BA-9E6E-DC5E65E205F8}"/>
              </a:ext>
            </a:extLst>
          </p:cNvPr>
          <p:cNvSpPr txBox="1">
            <a:spLocks/>
          </p:cNvSpPr>
          <p:nvPr/>
        </p:nvSpPr>
        <p:spPr>
          <a:xfrm>
            <a:off x="152400" y="6130089"/>
            <a:ext cx="4699819" cy="617456"/>
          </a:xfrm>
          <a:prstGeom prst="rect">
            <a:avLst/>
          </a:prstGeom>
          <a:solidFill>
            <a:schemeClr val="bg1">
              <a:alpha val="72000"/>
            </a:schemeClr>
          </a:solidFill>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sz="3200" dirty="0" err="1">
                <a:latin typeface="Avenir Next LT Pro" panose="020B0504020202020204" pitchFamily="34" charset="0"/>
              </a:rPr>
              <a:t>Marija</a:t>
            </a:r>
            <a:r>
              <a:rPr lang="en-US" sz="3200" dirty="0">
                <a:latin typeface="Avenir Next LT Pro" panose="020B0504020202020204" pitchFamily="34" charset="0"/>
              </a:rPr>
              <a:t> </a:t>
            </a:r>
            <a:r>
              <a:rPr lang="en-US" sz="3200" dirty="0" err="1">
                <a:latin typeface="Avenir Next LT Pro" panose="020B0504020202020204" pitchFamily="34" charset="0"/>
              </a:rPr>
              <a:t>Perković</a:t>
            </a:r>
            <a:r>
              <a:rPr lang="en-US" sz="3200" dirty="0">
                <a:latin typeface="Avenir Next LT Pro" panose="020B0504020202020204" pitchFamily="34" charset="0"/>
              </a:rPr>
              <a:t> - Croatia</a:t>
            </a:r>
          </a:p>
        </p:txBody>
      </p:sp>
      <p:sp>
        <p:nvSpPr>
          <p:cNvPr id="13" name="Titel 1">
            <a:extLst>
              <a:ext uri="{FF2B5EF4-FFF2-40B4-BE49-F238E27FC236}">
                <a16:creationId xmlns:a16="http://schemas.microsoft.com/office/drawing/2014/main" xmlns="" id="{F7729F21-AE3D-498E-BE03-FF8A83532317}"/>
              </a:ext>
            </a:extLst>
          </p:cNvPr>
          <p:cNvSpPr txBox="1">
            <a:spLocks/>
          </p:cNvSpPr>
          <p:nvPr/>
        </p:nvSpPr>
        <p:spPr>
          <a:xfrm>
            <a:off x="7458075" y="220911"/>
            <a:ext cx="4016170" cy="616042"/>
          </a:xfrm>
          <a:prstGeom prst="rect">
            <a:avLst/>
          </a:prstGeom>
          <a:solidFill>
            <a:schemeClr val="bg1">
              <a:alpha val="72000"/>
            </a:schemeClr>
          </a:solidFill>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sz="3200" dirty="0">
                <a:latin typeface="Avenir Next LT Pro" panose="020B0504020202020204" pitchFamily="34" charset="0"/>
              </a:rPr>
              <a:t>Ivana </a:t>
            </a:r>
            <a:r>
              <a:rPr lang="en-US" sz="3200" dirty="0" err="1">
                <a:latin typeface="Avenir Next LT Pro" panose="020B0504020202020204" pitchFamily="34" charset="0"/>
              </a:rPr>
              <a:t>Radić</a:t>
            </a:r>
            <a:r>
              <a:rPr lang="en-US" sz="3200" dirty="0">
                <a:latin typeface="Avenir Next LT Pro" panose="020B0504020202020204" pitchFamily="34" charset="0"/>
              </a:rPr>
              <a:t> - Croatia</a:t>
            </a:r>
          </a:p>
        </p:txBody>
      </p:sp>
      <p:sp>
        <p:nvSpPr>
          <p:cNvPr id="14" name="Titel 1">
            <a:extLst>
              <a:ext uri="{FF2B5EF4-FFF2-40B4-BE49-F238E27FC236}">
                <a16:creationId xmlns:a16="http://schemas.microsoft.com/office/drawing/2014/main" xmlns="" id="{8D3B51AF-A0EA-40F2-9B29-943D1D0C6997}"/>
              </a:ext>
            </a:extLst>
          </p:cNvPr>
          <p:cNvSpPr txBox="1">
            <a:spLocks/>
          </p:cNvSpPr>
          <p:nvPr/>
        </p:nvSpPr>
        <p:spPr>
          <a:xfrm>
            <a:off x="7210732" y="4622956"/>
            <a:ext cx="4528984" cy="515738"/>
          </a:xfrm>
          <a:prstGeom prst="rect">
            <a:avLst/>
          </a:prstGeom>
          <a:solidFill>
            <a:schemeClr val="bg1">
              <a:alpha val="72000"/>
            </a:schemeClr>
          </a:solidFill>
        </p:spPr>
        <p:txBody>
          <a:bodyPr vert="horz" lIns="91440" tIns="45720" rIns="91440" bIns="45720" rtlCol="0" anchor="b">
            <a:normAutofit lnSpcReduction="10000"/>
          </a:bodyPr>
          <a:lstStyle>
            <a:lvl1pPr>
              <a:lnSpc>
                <a:spcPct val="90000"/>
              </a:lnSpc>
              <a:spcBef>
                <a:spcPct val="0"/>
              </a:spcBef>
              <a:buNone/>
              <a:defRPr sz="4800">
                <a:latin typeface="+mj-lt"/>
                <a:ea typeface="+mj-ea"/>
                <a:cs typeface="+mj-cs"/>
              </a:defRPr>
            </a:lvl1pPr>
          </a:lstStyle>
          <a:p>
            <a:r>
              <a:rPr lang="en-US" sz="3200" dirty="0">
                <a:latin typeface="Avenir Next LT Pro" panose="020B0504020202020204" pitchFamily="34" charset="0"/>
              </a:rPr>
              <a:t>Oren Markbreit - Israel</a:t>
            </a:r>
          </a:p>
        </p:txBody>
      </p:sp>
      <p:sp>
        <p:nvSpPr>
          <p:cNvPr id="15" name="Titel 1">
            <a:extLst>
              <a:ext uri="{FF2B5EF4-FFF2-40B4-BE49-F238E27FC236}">
                <a16:creationId xmlns:a16="http://schemas.microsoft.com/office/drawing/2014/main" xmlns="" id="{6BB3BAF3-BCA3-40B1-A149-9B499AAE0444}"/>
              </a:ext>
            </a:extLst>
          </p:cNvPr>
          <p:cNvSpPr txBox="1">
            <a:spLocks/>
          </p:cNvSpPr>
          <p:nvPr/>
        </p:nvSpPr>
        <p:spPr>
          <a:xfrm>
            <a:off x="7533046" y="6058441"/>
            <a:ext cx="4206670" cy="578648"/>
          </a:xfrm>
          <a:prstGeom prst="rect">
            <a:avLst/>
          </a:prstGeom>
          <a:solidFill>
            <a:schemeClr val="bg1">
              <a:alpha val="72000"/>
            </a:schemeClr>
          </a:solidFill>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sz="3200" dirty="0"/>
              <a:t>Denisse </a:t>
            </a:r>
            <a:r>
              <a:rPr lang="en-US" sz="3200" dirty="0" err="1"/>
              <a:t>Radin</a:t>
            </a:r>
            <a:r>
              <a:rPr lang="en-US" sz="3200" dirty="0"/>
              <a:t> </a:t>
            </a:r>
            <a:r>
              <a:rPr lang="en-US" sz="3200" dirty="0">
                <a:latin typeface="Avenir Next LT Pro" panose="020B0504020202020204" pitchFamily="34" charset="0"/>
              </a:rPr>
              <a:t>- Croatia</a:t>
            </a:r>
          </a:p>
        </p:txBody>
      </p:sp>
    </p:spTree>
    <p:extLst>
      <p:ext uri="{BB962C8B-B14F-4D97-AF65-F5344CB8AC3E}">
        <p14:creationId xmlns:p14="http://schemas.microsoft.com/office/powerpoint/2010/main" val="1330388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Box 131"/>
          <p:cNvSpPr txBox="1"/>
          <p:nvPr/>
        </p:nvSpPr>
        <p:spPr>
          <a:xfrm>
            <a:off x="-361381" y="163204"/>
            <a:ext cx="9302759" cy="830997"/>
          </a:xfrm>
          <a:prstGeom prst="rect">
            <a:avLst/>
          </a:prstGeom>
          <a:noFill/>
        </p:spPr>
        <p:txBody>
          <a:bodyPr wrap="square" rtlCol="1">
            <a:spAutoFit/>
          </a:bodyPr>
          <a:lstStyle/>
          <a:p>
            <a:pPr lvl="0" algn="ctr" rtl="1">
              <a:defRPr/>
            </a:pPr>
            <a:r>
              <a:rPr lang="en-US" sz="4800" b="1" dirty="0">
                <a:solidFill>
                  <a:srgbClr val="F58557"/>
                </a:solidFill>
              </a:rPr>
              <a:t>EAI Feedbacker</a:t>
            </a:r>
            <a:endParaRPr kumimoji="0" lang="he-IL" sz="4800" b="1" i="0" u="none" strike="noStrike" kern="1200" cap="none" spc="0" normalizeH="0" baseline="0" noProof="0" dirty="0">
              <a:ln>
                <a:noFill/>
              </a:ln>
              <a:solidFill>
                <a:srgbClr val="F58557"/>
              </a:solidFill>
              <a:effectLst/>
              <a:uLnTx/>
              <a:uFillTx/>
              <a:latin typeface="Calibri" panose="020F0502020204030204"/>
              <a:ea typeface="+mn-ea"/>
              <a:cs typeface="Arial" panose="020B0604020202020204" pitchFamily="34" charset="0"/>
            </a:endParaRPr>
          </a:p>
        </p:txBody>
      </p:sp>
      <p:sp>
        <p:nvSpPr>
          <p:cNvPr id="110" name="Titel 1">
            <a:extLst>
              <a:ext uri="{FF2B5EF4-FFF2-40B4-BE49-F238E27FC236}">
                <a16:creationId xmlns:a16="http://schemas.microsoft.com/office/drawing/2014/main" xmlns="" id="{511A5084-955A-4A13-9DCB-86D3FF5982DD}"/>
              </a:ext>
            </a:extLst>
          </p:cNvPr>
          <p:cNvSpPr txBox="1">
            <a:spLocks/>
          </p:cNvSpPr>
          <p:nvPr/>
        </p:nvSpPr>
        <p:spPr>
          <a:xfrm>
            <a:off x="475213" y="644508"/>
            <a:ext cx="5254425" cy="1071055"/>
          </a:xfrm>
          <a:prstGeom prst="rect">
            <a:avLst/>
          </a:prstGeom>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dirty="0">
                <a:solidFill>
                  <a:prstClr val="black"/>
                </a:solidFill>
                <a:latin typeface="Avenir Next LT Pro" panose="020B0504020202020204" pitchFamily="34" charset="0"/>
              </a:rPr>
              <a:t>Background app</a:t>
            </a:r>
          </a:p>
        </p:txBody>
      </p:sp>
      <p:pic>
        <p:nvPicPr>
          <p:cNvPr id="4" name="Picture 4" descr="mediathand">
            <a:extLst>
              <a:ext uri="{FF2B5EF4-FFF2-40B4-BE49-F238E27FC236}">
                <a16:creationId xmlns:a16="http://schemas.microsoft.com/office/drawing/2014/main" xmlns="" id="{4578092E-7F9A-46B4-8517-73CB6006B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9638" y="1475505"/>
            <a:ext cx="5562600"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502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itel 1">
            <a:extLst>
              <a:ext uri="{FF2B5EF4-FFF2-40B4-BE49-F238E27FC236}">
                <a16:creationId xmlns:a16="http://schemas.microsoft.com/office/drawing/2014/main" xmlns="" id="{511A5084-955A-4A13-9DCB-86D3FF5982DD}"/>
              </a:ext>
            </a:extLst>
          </p:cNvPr>
          <p:cNvSpPr txBox="1">
            <a:spLocks/>
          </p:cNvSpPr>
          <p:nvPr/>
        </p:nvSpPr>
        <p:spPr>
          <a:xfrm>
            <a:off x="475213" y="644508"/>
            <a:ext cx="5254425" cy="1071055"/>
          </a:xfrm>
          <a:prstGeom prst="rect">
            <a:avLst/>
          </a:prstGeom>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dirty="0">
                <a:solidFill>
                  <a:prstClr val="black"/>
                </a:solidFill>
                <a:latin typeface="Avenir Next LT Pro" panose="020B0504020202020204" pitchFamily="34" charset="0"/>
              </a:rPr>
              <a:t>Background app</a:t>
            </a:r>
          </a:p>
        </p:txBody>
      </p:sp>
      <p:pic>
        <p:nvPicPr>
          <p:cNvPr id="2050" name="Picture 2" descr="Woman Face Scan Grid Stock Photos - Download 174 Royalty Free Photos">
            <a:extLst>
              <a:ext uri="{FF2B5EF4-FFF2-40B4-BE49-F238E27FC236}">
                <a16:creationId xmlns:a16="http://schemas.microsoft.com/office/drawing/2014/main" xmlns="" id="{D0285CCC-F97C-4D38-836C-8FAC502B4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6" name="Titel 1">
            <a:extLst>
              <a:ext uri="{FF2B5EF4-FFF2-40B4-BE49-F238E27FC236}">
                <a16:creationId xmlns:a16="http://schemas.microsoft.com/office/drawing/2014/main" xmlns="" id="{18623610-1765-4D52-A011-4A492B94278B}"/>
              </a:ext>
            </a:extLst>
          </p:cNvPr>
          <p:cNvSpPr txBox="1">
            <a:spLocks/>
          </p:cNvSpPr>
          <p:nvPr/>
        </p:nvSpPr>
        <p:spPr>
          <a:xfrm>
            <a:off x="1563139" y="1768852"/>
            <a:ext cx="5254425" cy="1071055"/>
          </a:xfrm>
          <a:prstGeom prst="rect">
            <a:avLst/>
          </a:prstGeom>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dirty="0">
                <a:solidFill>
                  <a:prstClr val="black"/>
                </a:solidFill>
                <a:latin typeface="Avenir Next LT Pro" panose="020B0504020202020204" pitchFamily="34" charset="0"/>
              </a:rPr>
              <a:t>Scans reactions</a:t>
            </a:r>
          </a:p>
        </p:txBody>
      </p:sp>
      <p:sp>
        <p:nvSpPr>
          <p:cNvPr id="132" name="TextBox 131"/>
          <p:cNvSpPr txBox="1"/>
          <p:nvPr/>
        </p:nvSpPr>
        <p:spPr>
          <a:xfrm>
            <a:off x="-361381" y="163204"/>
            <a:ext cx="9302759" cy="830997"/>
          </a:xfrm>
          <a:prstGeom prst="rect">
            <a:avLst/>
          </a:prstGeom>
          <a:noFill/>
        </p:spPr>
        <p:txBody>
          <a:bodyPr wrap="square" rtlCol="1">
            <a:spAutoFit/>
          </a:bodyPr>
          <a:lstStyle/>
          <a:p>
            <a:pPr lvl="0" algn="ctr" rtl="1">
              <a:defRPr/>
            </a:pPr>
            <a:r>
              <a:rPr lang="en-US" sz="4800" b="1" dirty="0">
                <a:solidFill>
                  <a:srgbClr val="F58557"/>
                </a:solidFill>
              </a:rPr>
              <a:t>EAI Feedbacker</a:t>
            </a:r>
            <a:endParaRPr lang="he-IL" sz="4800" b="1" dirty="0">
              <a:solidFill>
                <a:srgbClr val="F58557"/>
              </a:solidFill>
            </a:endParaRPr>
          </a:p>
        </p:txBody>
      </p:sp>
    </p:spTree>
    <p:extLst>
      <p:ext uri="{BB962C8B-B14F-4D97-AF65-F5344CB8AC3E}">
        <p14:creationId xmlns:p14="http://schemas.microsoft.com/office/powerpoint/2010/main" val="754840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Box 131"/>
          <p:cNvSpPr txBox="1"/>
          <p:nvPr/>
        </p:nvSpPr>
        <p:spPr>
          <a:xfrm>
            <a:off x="-361381" y="163204"/>
            <a:ext cx="9302759" cy="830997"/>
          </a:xfrm>
          <a:prstGeom prst="rect">
            <a:avLst/>
          </a:prstGeom>
          <a:noFill/>
        </p:spPr>
        <p:txBody>
          <a:bodyPr wrap="square" rtlCol="1">
            <a:spAutoFit/>
          </a:bodyPr>
          <a:lstStyle/>
          <a:p>
            <a:pPr lvl="0" algn="ctr" rtl="1">
              <a:defRPr/>
            </a:pPr>
            <a:r>
              <a:rPr lang="en-US" sz="4800" b="1" dirty="0">
                <a:solidFill>
                  <a:srgbClr val="F58557"/>
                </a:solidFill>
              </a:rPr>
              <a:t>EAI Feedbacker</a:t>
            </a:r>
            <a:endParaRPr lang="he-IL" sz="4800" b="1" dirty="0">
              <a:solidFill>
                <a:srgbClr val="F58557"/>
              </a:solidFill>
            </a:endParaRPr>
          </a:p>
        </p:txBody>
      </p:sp>
      <p:grpSp>
        <p:nvGrpSpPr>
          <p:cNvPr id="99" name="קבוצה 98"/>
          <p:cNvGrpSpPr/>
          <p:nvPr/>
        </p:nvGrpSpPr>
        <p:grpSpPr>
          <a:xfrm>
            <a:off x="7721939" y="-31070"/>
            <a:ext cx="4022398" cy="6715507"/>
            <a:chOff x="7223057" y="75818"/>
            <a:chExt cx="4022398" cy="6715507"/>
          </a:xfrm>
        </p:grpSpPr>
        <p:pic>
          <p:nvPicPr>
            <p:cNvPr id="1028" name="Picture 4" descr="https://www.kindpng.com/picc/b/106/106547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057" y="75818"/>
              <a:ext cx="4022398" cy="671550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nvGrpSpPr>
            <p:cNvPr id="8" name="קבוצה 7"/>
            <p:cNvGrpSpPr/>
            <p:nvPr/>
          </p:nvGrpSpPr>
          <p:grpSpPr>
            <a:xfrm>
              <a:off x="9036082" y="1462616"/>
              <a:ext cx="100425" cy="97367"/>
              <a:chOff x="7400758" y="1744134"/>
              <a:chExt cx="108000" cy="108000"/>
            </a:xfrm>
          </p:grpSpPr>
          <p:cxnSp>
            <p:nvCxnSpPr>
              <p:cNvPr id="5" name="מחבר ישר 4"/>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מחבר ישר 6"/>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1" name="קבוצה 10"/>
            <p:cNvGrpSpPr/>
            <p:nvPr/>
          </p:nvGrpSpPr>
          <p:grpSpPr>
            <a:xfrm>
              <a:off x="8875182" y="1511300"/>
              <a:ext cx="100425" cy="97367"/>
              <a:chOff x="7400758" y="1744134"/>
              <a:chExt cx="108000" cy="108000"/>
            </a:xfrm>
          </p:grpSpPr>
          <p:cxnSp>
            <p:nvCxnSpPr>
              <p:cNvPr id="12" name="מחבר ישר 11"/>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מחבר ישר 12"/>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4" name="קבוצה 13"/>
            <p:cNvGrpSpPr/>
            <p:nvPr/>
          </p:nvGrpSpPr>
          <p:grpSpPr>
            <a:xfrm>
              <a:off x="9247193" y="1511300"/>
              <a:ext cx="100425" cy="97367"/>
              <a:chOff x="7400758" y="1744134"/>
              <a:chExt cx="108000" cy="108000"/>
            </a:xfrm>
          </p:grpSpPr>
          <p:cxnSp>
            <p:nvCxnSpPr>
              <p:cNvPr id="15" name="מחבר ישר 14"/>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מחבר ישר 15"/>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קבוצה 16"/>
            <p:cNvGrpSpPr/>
            <p:nvPr/>
          </p:nvGrpSpPr>
          <p:grpSpPr>
            <a:xfrm>
              <a:off x="9379420" y="1822451"/>
              <a:ext cx="100425" cy="97367"/>
              <a:chOff x="7400758" y="1744134"/>
              <a:chExt cx="108000" cy="108000"/>
            </a:xfrm>
          </p:grpSpPr>
          <p:cxnSp>
            <p:nvCxnSpPr>
              <p:cNvPr id="18" name="מחבר ישר 17"/>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מחבר ישר 18"/>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0" name="קבוצה 19"/>
            <p:cNvGrpSpPr/>
            <p:nvPr/>
          </p:nvGrpSpPr>
          <p:grpSpPr>
            <a:xfrm>
              <a:off x="9562016" y="1945217"/>
              <a:ext cx="100425" cy="97367"/>
              <a:chOff x="7400758" y="1744134"/>
              <a:chExt cx="108000" cy="108000"/>
            </a:xfrm>
          </p:grpSpPr>
          <p:cxnSp>
            <p:nvCxnSpPr>
              <p:cNvPr id="21" name="מחבר ישר 20"/>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מחבר ישר 21"/>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3" name="קבוצה 22"/>
            <p:cNvGrpSpPr/>
            <p:nvPr/>
          </p:nvGrpSpPr>
          <p:grpSpPr>
            <a:xfrm>
              <a:off x="9562015" y="2180856"/>
              <a:ext cx="100425" cy="97367"/>
              <a:chOff x="7400758" y="1744134"/>
              <a:chExt cx="108000" cy="108000"/>
            </a:xfrm>
          </p:grpSpPr>
          <p:cxnSp>
            <p:nvCxnSpPr>
              <p:cNvPr id="24" name="מחבר ישר 23"/>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מחבר ישר 24"/>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6" name="קבוצה 25"/>
            <p:cNvGrpSpPr/>
            <p:nvPr/>
          </p:nvGrpSpPr>
          <p:grpSpPr>
            <a:xfrm>
              <a:off x="8925394" y="1945217"/>
              <a:ext cx="100425" cy="97367"/>
              <a:chOff x="7400758" y="1744134"/>
              <a:chExt cx="108000" cy="108000"/>
            </a:xfrm>
          </p:grpSpPr>
          <p:cxnSp>
            <p:nvCxnSpPr>
              <p:cNvPr id="27" name="מחבר ישר 26"/>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מחבר ישר 27"/>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9" name="קבוצה 28"/>
            <p:cNvGrpSpPr/>
            <p:nvPr/>
          </p:nvGrpSpPr>
          <p:grpSpPr>
            <a:xfrm>
              <a:off x="9562017" y="1706034"/>
              <a:ext cx="100425" cy="97367"/>
              <a:chOff x="7400758" y="1744134"/>
              <a:chExt cx="108000" cy="108000"/>
            </a:xfrm>
          </p:grpSpPr>
          <p:cxnSp>
            <p:nvCxnSpPr>
              <p:cNvPr id="30" name="מחבר ישר 29"/>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מחבר ישר 30"/>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2" name="קבוצה 31"/>
            <p:cNvGrpSpPr/>
            <p:nvPr/>
          </p:nvGrpSpPr>
          <p:grpSpPr>
            <a:xfrm>
              <a:off x="9146768" y="2042584"/>
              <a:ext cx="100425" cy="97367"/>
              <a:chOff x="7400758" y="1744134"/>
              <a:chExt cx="108000" cy="108000"/>
            </a:xfrm>
          </p:grpSpPr>
          <p:cxnSp>
            <p:nvCxnSpPr>
              <p:cNvPr id="33" name="מחבר ישר 32"/>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מחבר ישר 33"/>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5" name="קבוצה 34"/>
            <p:cNvGrpSpPr/>
            <p:nvPr/>
          </p:nvGrpSpPr>
          <p:grpSpPr>
            <a:xfrm>
              <a:off x="9096555" y="2327275"/>
              <a:ext cx="100425" cy="97367"/>
              <a:chOff x="7400758" y="1744134"/>
              <a:chExt cx="108000" cy="108000"/>
            </a:xfrm>
          </p:grpSpPr>
          <p:cxnSp>
            <p:nvCxnSpPr>
              <p:cNvPr id="36" name="מחבר ישר 35"/>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מחבר ישר 36"/>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8" name="קבוצה 37"/>
            <p:cNvGrpSpPr/>
            <p:nvPr/>
          </p:nvGrpSpPr>
          <p:grpSpPr>
            <a:xfrm>
              <a:off x="8719607" y="1847850"/>
              <a:ext cx="100425" cy="97367"/>
              <a:chOff x="7400758" y="1744134"/>
              <a:chExt cx="108000" cy="108000"/>
            </a:xfrm>
          </p:grpSpPr>
          <p:cxnSp>
            <p:nvCxnSpPr>
              <p:cNvPr id="39" name="מחבר ישר 38"/>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 name="מחבר ישר 39"/>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41" name="קבוצה 40"/>
            <p:cNvGrpSpPr/>
            <p:nvPr/>
          </p:nvGrpSpPr>
          <p:grpSpPr>
            <a:xfrm>
              <a:off x="8982961" y="2508250"/>
              <a:ext cx="100425" cy="97367"/>
              <a:chOff x="7400758" y="1744134"/>
              <a:chExt cx="108000" cy="108000"/>
            </a:xfrm>
          </p:grpSpPr>
          <p:cxnSp>
            <p:nvCxnSpPr>
              <p:cNvPr id="42" name="מחבר ישר 41"/>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מחבר ישר 42"/>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44" name="קבוצה 43"/>
            <p:cNvGrpSpPr/>
            <p:nvPr/>
          </p:nvGrpSpPr>
          <p:grpSpPr>
            <a:xfrm>
              <a:off x="8965963" y="2724150"/>
              <a:ext cx="100425" cy="97367"/>
              <a:chOff x="7400758" y="1744134"/>
              <a:chExt cx="108000" cy="108000"/>
            </a:xfrm>
          </p:grpSpPr>
          <p:cxnSp>
            <p:nvCxnSpPr>
              <p:cNvPr id="45" name="מחבר ישר 44"/>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 name="מחבר ישר 45"/>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47" name="קבוצה 46"/>
            <p:cNvGrpSpPr/>
            <p:nvPr/>
          </p:nvGrpSpPr>
          <p:grpSpPr>
            <a:xfrm>
              <a:off x="9248955" y="2479675"/>
              <a:ext cx="100425" cy="97367"/>
              <a:chOff x="7400758" y="1744134"/>
              <a:chExt cx="108000" cy="108000"/>
            </a:xfrm>
          </p:grpSpPr>
          <p:cxnSp>
            <p:nvCxnSpPr>
              <p:cNvPr id="48" name="מחבר ישר 47"/>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 name="מחבר ישר 48"/>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0" name="קבוצה 49"/>
            <p:cNvGrpSpPr/>
            <p:nvPr/>
          </p:nvGrpSpPr>
          <p:grpSpPr>
            <a:xfrm>
              <a:off x="9485490" y="2484967"/>
              <a:ext cx="100425" cy="97367"/>
              <a:chOff x="7400758" y="1744134"/>
              <a:chExt cx="108000" cy="108000"/>
            </a:xfrm>
          </p:grpSpPr>
          <p:cxnSp>
            <p:nvCxnSpPr>
              <p:cNvPr id="51" name="מחבר ישר 50"/>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מחבר ישר 51"/>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3" name="קבוצה 52"/>
            <p:cNvGrpSpPr/>
            <p:nvPr/>
          </p:nvGrpSpPr>
          <p:grpSpPr>
            <a:xfrm>
              <a:off x="9448980" y="2949575"/>
              <a:ext cx="100425" cy="97367"/>
              <a:chOff x="7400758" y="1744134"/>
              <a:chExt cx="108000" cy="108000"/>
            </a:xfrm>
          </p:grpSpPr>
          <p:cxnSp>
            <p:nvCxnSpPr>
              <p:cNvPr id="54" name="מחבר ישר 53"/>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מחבר ישר 54"/>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6" name="קבוצה 55"/>
            <p:cNvGrpSpPr/>
            <p:nvPr/>
          </p:nvGrpSpPr>
          <p:grpSpPr>
            <a:xfrm>
              <a:off x="9196862" y="2859616"/>
              <a:ext cx="100425" cy="97367"/>
              <a:chOff x="7400758" y="1744134"/>
              <a:chExt cx="108000" cy="108000"/>
            </a:xfrm>
          </p:grpSpPr>
          <p:cxnSp>
            <p:nvCxnSpPr>
              <p:cNvPr id="57" name="מחבר ישר 56"/>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מחבר ישר 57"/>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9" name="קבוצה 58"/>
            <p:cNvGrpSpPr/>
            <p:nvPr/>
          </p:nvGrpSpPr>
          <p:grpSpPr>
            <a:xfrm>
              <a:off x="8889066" y="1155700"/>
              <a:ext cx="100425" cy="97367"/>
              <a:chOff x="7400758" y="1744134"/>
              <a:chExt cx="108000" cy="108000"/>
            </a:xfrm>
          </p:grpSpPr>
          <p:cxnSp>
            <p:nvCxnSpPr>
              <p:cNvPr id="60" name="מחבר ישר 59"/>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מחבר ישר 60"/>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62" name="קבוצה 61"/>
            <p:cNvGrpSpPr/>
            <p:nvPr/>
          </p:nvGrpSpPr>
          <p:grpSpPr>
            <a:xfrm>
              <a:off x="9096437" y="1081609"/>
              <a:ext cx="100425" cy="97367"/>
              <a:chOff x="7400758" y="1744134"/>
              <a:chExt cx="108000" cy="108000"/>
            </a:xfrm>
          </p:grpSpPr>
          <p:cxnSp>
            <p:nvCxnSpPr>
              <p:cNvPr id="63" name="מחבר ישר 62"/>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מחבר ישר 63"/>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65" name="קבוצה 64"/>
            <p:cNvGrpSpPr/>
            <p:nvPr/>
          </p:nvGrpSpPr>
          <p:grpSpPr>
            <a:xfrm>
              <a:off x="9323037" y="1114795"/>
              <a:ext cx="100425" cy="97367"/>
              <a:chOff x="7400758" y="1744134"/>
              <a:chExt cx="108000" cy="108000"/>
            </a:xfrm>
          </p:grpSpPr>
          <p:cxnSp>
            <p:nvCxnSpPr>
              <p:cNvPr id="66" name="מחבר ישר 65"/>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מחבר ישר 66"/>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10" name="מחבר ישר 9"/>
            <p:cNvCxnSpPr/>
            <p:nvPr/>
          </p:nvCxnSpPr>
          <p:spPr>
            <a:xfrm flipV="1">
              <a:off x="8939278" y="1130292"/>
              <a:ext cx="214816" cy="818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מחבר ישר 68"/>
            <p:cNvCxnSpPr/>
            <p:nvPr/>
          </p:nvCxnSpPr>
          <p:spPr>
            <a:xfrm flipH="1" flipV="1">
              <a:off x="9146649" y="1140165"/>
              <a:ext cx="232771" cy="204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מחבר ישר 70"/>
            <p:cNvCxnSpPr/>
            <p:nvPr/>
          </p:nvCxnSpPr>
          <p:spPr>
            <a:xfrm flipV="1">
              <a:off x="8914237" y="1222391"/>
              <a:ext cx="25041" cy="346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מחבר ישר 72"/>
            <p:cNvCxnSpPr/>
            <p:nvPr/>
          </p:nvCxnSpPr>
          <p:spPr>
            <a:xfrm flipV="1">
              <a:off x="8913925" y="1511299"/>
              <a:ext cx="169461" cy="522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מחבר ישר 74"/>
            <p:cNvCxnSpPr/>
            <p:nvPr/>
          </p:nvCxnSpPr>
          <p:spPr>
            <a:xfrm>
              <a:off x="9083064" y="1511299"/>
              <a:ext cx="229344" cy="451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מחבר ישר 76"/>
            <p:cNvCxnSpPr/>
            <p:nvPr/>
          </p:nvCxnSpPr>
          <p:spPr>
            <a:xfrm>
              <a:off x="9373249" y="1161520"/>
              <a:ext cx="238978" cy="5995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מחבר ישר 78"/>
            <p:cNvCxnSpPr/>
            <p:nvPr/>
          </p:nvCxnSpPr>
          <p:spPr>
            <a:xfrm flipH="1">
              <a:off x="9429632" y="1772099"/>
              <a:ext cx="189572" cy="1025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מחבר ישר 80"/>
            <p:cNvCxnSpPr/>
            <p:nvPr/>
          </p:nvCxnSpPr>
          <p:spPr>
            <a:xfrm>
              <a:off x="9323037" y="1561267"/>
              <a:ext cx="108695" cy="3134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מחבר ישר 82"/>
            <p:cNvCxnSpPr/>
            <p:nvPr/>
          </p:nvCxnSpPr>
          <p:spPr>
            <a:xfrm>
              <a:off x="9623404" y="1767478"/>
              <a:ext cx="0" cy="2264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מחבר ישר 84"/>
            <p:cNvCxnSpPr/>
            <p:nvPr/>
          </p:nvCxnSpPr>
          <p:spPr>
            <a:xfrm>
              <a:off x="9619204" y="1993900"/>
              <a:ext cx="0" cy="235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מחבר ישר 86"/>
            <p:cNvCxnSpPr/>
            <p:nvPr/>
          </p:nvCxnSpPr>
          <p:spPr>
            <a:xfrm>
              <a:off x="8769819" y="1896533"/>
              <a:ext cx="219672" cy="973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מחבר ישר 88"/>
            <p:cNvCxnSpPr/>
            <p:nvPr/>
          </p:nvCxnSpPr>
          <p:spPr>
            <a:xfrm>
              <a:off x="8982961" y="1986859"/>
              <a:ext cx="214775" cy="1079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מחבר ישר 90"/>
            <p:cNvCxnSpPr/>
            <p:nvPr/>
          </p:nvCxnSpPr>
          <p:spPr>
            <a:xfrm flipV="1">
              <a:off x="9195277" y="1876446"/>
              <a:ext cx="233196" cy="2352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מחבר ישר 92"/>
            <p:cNvCxnSpPr/>
            <p:nvPr/>
          </p:nvCxnSpPr>
          <p:spPr>
            <a:xfrm>
              <a:off x="9425951" y="1900076"/>
              <a:ext cx="201653" cy="3411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מחבר ישר 94"/>
            <p:cNvCxnSpPr/>
            <p:nvPr/>
          </p:nvCxnSpPr>
          <p:spPr>
            <a:xfrm flipH="1">
              <a:off x="9534537" y="2239824"/>
              <a:ext cx="77690" cy="2913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5" name="מחבר ישר 1024"/>
            <p:cNvCxnSpPr/>
            <p:nvPr/>
          </p:nvCxnSpPr>
          <p:spPr>
            <a:xfrm flipH="1">
              <a:off x="9299505" y="2521642"/>
              <a:ext cx="24982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9" name="מחבר ישר 1028"/>
            <p:cNvCxnSpPr/>
            <p:nvPr/>
          </p:nvCxnSpPr>
          <p:spPr>
            <a:xfrm>
              <a:off x="9154094" y="2375958"/>
              <a:ext cx="157781" cy="1612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1" name="מחבר ישר 1030"/>
            <p:cNvCxnSpPr/>
            <p:nvPr/>
          </p:nvCxnSpPr>
          <p:spPr>
            <a:xfrm flipH="1">
              <a:off x="9033173" y="2385505"/>
              <a:ext cx="118960" cy="1795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3" name="מחבר ישר 1032"/>
            <p:cNvCxnSpPr/>
            <p:nvPr/>
          </p:nvCxnSpPr>
          <p:spPr>
            <a:xfrm flipH="1">
              <a:off x="9022131" y="2577042"/>
              <a:ext cx="13951" cy="1957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5" name="מחבר ישר 1034"/>
            <p:cNvCxnSpPr/>
            <p:nvPr/>
          </p:nvCxnSpPr>
          <p:spPr>
            <a:xfrm>
              <a:off x="9025819" y="2776376"/>
              <a:ext cx="227336" cy="1319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7" name="מחבר ישר 1036"/>
            <p:cNvCxnSpPr/>
            <p:nvPr/>
          </p:nvCxnSpPr>
          <p:spPr>
            <a:xfrm>
              <a:off x="9247074" y="2906551"/>
              <a:ext cx="252118" cy="119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9" name="מחבר ישר 1038"/>
            <p:cNvCxnSpPr/>
            <p:nvPr/>
          </p:nvCxnSpPr>
          <p:spPr>
            <a:xfrm>
              <a:off x="8769819" y="1889814"/>
              <a:ext cx="274828" cy="6671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1" name="מחבר ישר 1040"/>
            <p:cNvCxnSpPr/>
            <p:nvPr/>
          </p:nvCxnSpPr>
          <p:spPr>
            <a:xfrm>
              <a:off x="8769426" y="1886134"/>
              <a:ext cx="261431" cy="898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3" name="מחבר ישר 1042"/>
            <p:cNvCxnSpPr/>
            <p:nvPr/>
          </p:nvCxnSpPr>
          <p:spPr>
            <a:xfrm>
              <a:off x="8973886" y="1993900"/>
              <a:ext cx="182446" cy="3856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5" name="מחבר ישר 1044"/>
            <p:cNvCxnSpPr/>
            <p:nvPr/>
          </p:nvCxnSpPr>
          <p:spPr>
            <a:xfrm>
              <a:off x="9206054" y="2104313"/>
              <a:ext cx="131776" cy="4395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7" name="מחבר ישר 1046"/>
            <p:cNvCxnSpPr/>
            <p:nvPr/>
          </p:nvCxnSpPr>
          <p:spPr>
            <a:xfrm>
              <a:off x="9207461" y="2098354"/>
              <a:ext cx="340948" cy="4388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קבוצה 119"/>
            <p:cNvGrpSpPr/>
            <p:nvPr/>
          </p:nvGrpSpPr>
          <p:grpSpPr>
            <a:xfrm>
              <a:off x="9572643" y="1114500"/>
              <a:ext cx="100425" cy="97367"/>
              <a:chOff x="7400758" y="1744134"/>
              <a:chExt cx="108000" cy="108000"/>
            </a:xfrm>
          </p:grpSpPr>
          <p:cxnSp>
            <p:nvCxnSpPr>
              <p:cNvPr id="121" name="מחבר ישר 120"/>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2" name="מחבר ישר 121"/>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1049" name="מחבר ישר 1048"/>
            <p:cNvCxnSpPr/>
            <p:nvPr/>
          </p:nvCxnSpPr>
          <p:spPr>
            <a:xfrm flipV="1">
              <a:off x="9373133" y="1160611"/>
              <a:ext cx="254471" cy="183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1" name="מחבר ישר 1050"/>
            <p:cNvCxnSpPr/>
            <p:nvPr/>
          </p:nvCxnSpPr>
          <p:spPr>
            <a:xfrm flipH="1">
              <a:off x="9619204" y="1151883"/>
              <a:ext cx="8400" cy="621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3" name="קבוצה 132"/>
            <p:cNvGrpSpPr/>
            <p:nvPr/>
          </p:nvGrpSpPr>
          <p:grpSpPr>
            <a:xfrm>
              <a:off x="8657741" y="2220406"/>
              <a:ext cx="100425" cy="97367"/>
              <a:chOff x="7400758" y="1744134"/>
              <a:chExt cx="108000" cy="108000"/>
            </a:xfrm>
          </p:grpSpPr>
          <p:cxnSp>
            <p:nvCxnSpPr>
              <p:cNvPr id="134" name="מחבר ישר 133"/>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מחבר ישר 134"/>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36" name="קבוצה 135"/>
            <p:cNvGrpSpPr/>
            <p:nvPr/>
          </p:nvGrpSpPr>
          <p:grpSpPr>
            <a:xfrm>
              <a:off x="8721706" y="2584451"/>
              <a:ext cx="100425" cy="97367"/>
              <a:chOff x="7400758" y="1744134"/>
              <a:chExt cx="108000" cy="108000"/>
            </a:xfrm>
          </p:grpSpPr>
          <p:cxnSp>
            <p:nvCxnSpPr>
              <p:cNvPr id="137" name="מחבר ישר 136"/>
              <p:cNvCxnSpPr/>
              <p:nvPr/>
            </p:nvCxnSpPr>
            <p:spPr>
              <a:xfrm>
                <a:off x="7400758" y="1802063"/>
                <a:ext cx="10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8" name="מחבר ישר 137"/>
              <p:cNvCxnSpPr/>
              <p:nvPr/>
            </p:nvCxnSpPr>
            <p:spPr>
              <a:xfrm flipH="1">
                <a:off x="7457016" y="1744134"/>
                <a:ext cx="0" cy="10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1054" name="מחבר ישר 1053"/>
            <p:cNvCxnSpPr/>
            <p:nvPr/>
          </p:nvCxnSpPr>
          <p:spPr>
            <a:xfrm flipH="1">
              <a:off x="8707953" y="1889814"/>
              <a:ext cx="61473" cy="388409"/>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6" name="מחבר ישר 95"/>
            <p:cNvCxnSpPr/>
            <p:nvPr/>
          </p:nvCxnSpPr>
          <p:spPr>
            <a:xfrm>
              <a:off x="8703685" y="2278223"/>
              <a:ext cx="81559" cy="35226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8" name="מחבר ישר 97"/>
            <p:cNvCxnSpPr/>
            <p:nvPr/>
          </p:nvCxnSpPr>
          <p:spPr>
            <a:xfrm>
              <a:off x="8775816" y="2640380"/>
              <a:ext cx="235055" cy="14444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110" name="Titel 1">
            <a:extLst>
              <a:ext uri="{FF2B5EF4-FFF2-40B4-BE49-F238E27FC236}">
                <a16:creationId xmlns:a16="http://schemas.microsoft.com/office/drawing/2014/main" xmlns="" id="{511A5084-955A-4A13-9DCB-86D3FF5982DD}"/>
              </a:ext>
            </a:extLst>
          </p:cNvPr>
          <p:cNvSpPr txBox="1">
            <a:spLocks/>
          </p:cNvSpPr>
          <p:nvPr/>
        </p:nvSpPr>
        <p:spPr>
          <a:xfrm>
            <a:off x="475213" y="644508"/>
            <a:ext cx="5254425" cy="1071055"/>
          </a:xfrm>
          <a:prstGeom prst="rect">
            <a:avLst/>
          </a:prstGeom>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dirty="0">
                <a:solidFill>
                  <a:prstClr val="black"/>
                </a:solidFill>
                <a:latin typeface="Avenir Next LT Pro" panose="020B0504020202020204" pitchFamily="34" charset="0"/>
              </a:rPr>
              <a:t>Background app</a:t>
            </a:r>
          </a:p>
        </p:txBody>
      </p:sp>
      <p:sp>
        <p:nvSpPr>
          <p:cNvPr id="106" name="Titel 1">
            <a:extLst>
              <a:ext uri="{FF2B5EF4-FFF2-40B4-BE49-F238E27FC236}">
                <a16:creationId xmlns:a16="http://schemas.microsoft.com/office/drawing/2014/main" xmlns="" id="{18623610-1765-4D52-A011-4A492B94278B}"/>
              </a:ext>
            </a:extLst>
          </p:cNvPr>
          <p:cNvSpPr txBox="1">
            <a:spLocks/>
          </p:cNvSpPr>
          <p:nvPr/>
        </p:nvSpPr>
        <p:spPr>
          <a:xfrm>
            <a:off x="1563139" y="1768852"/>
            <a:ext cx="5254425" cy="1071055"/>
          </a:xfrm>
          <a:prstGeom prst="rect">
            <a:avLst/>
          </a:prstGeom>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dirty="0">
                <a:solidFill>
                  <a:prstClr val="black"/>
                </a:solidFill>
                <a:latin typeface="Avenir Next LT Pro" panose="020B0504020202020204" pitchFamily="34" charset="0"/>
              </a:rPr>
              <a:t>Scans reactions</a:t>
            </a:r>
          </a:p>
        </p:txBody>
      </p:sp>
      <p:sp>
        <p:nvSpPr>
          <p:cNvPr id="107" name="Titel 1">
            <a:extLst>
              <a:ext uri="{FF2B5EF4-FFF2-40B4-BE49-F238E27FC236}">
                <a16:creationId xmlns:a16="http://schemas.microsoft.com/office/drawing/2014/main" xmlns="" id="{781D31C4-CBE0-443C-925C-A98925BA0E9E}"/>
              </a:ext>
            </a:extLst>
          </p:cNvPr>
          <p:cNvSpPr txBox="1">
            <a:spLocks/>
          </p:cNvSpPr>
          <p:nvPr/>
        </p:nvSpPr>
        <p:spPr>
          <a:xfrm>
            <a:off x="2610890" y="2893472"/>
            <a:ext cx="5388804" cy="1071055"/>
          </a:xfrm>
          <a:prstGeom prst="rect">
            <a:avLst/>
          </a:prstGeom>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sz="5200" dirty="0">
                <a:solidFill>
                  <a:prstClr val="black"/>
                </a:solidFill>
                <a:latin typeface="Avenir Next LT Pro" panose="020B0504020202020204" pitchFamily="34" charset="0"/>
              </a:rPr>
              <a:t>Analyzing</a:t>
            </a:r>
            <a:endParaRPr lang="en-US" dirty="0">
              <a:solidFill>
                <a:prstClr val="black"/>
              </a:solidFill>
              <a:latin typeface="Avenir Next LT Pro" panose="020B0504020202020204" pitchFamily="34" charset="0"/>
            </a:endParaRPr>
          </a:p>
        </p:txBody>
      </p:sp>
    </p:spTree>
    <p:extLst>
      <p:ext uri="{BB962C8B-B14F-4D97-AF65-F5344CB8AC3E}">
        <p14:creationId xmlns:p14="http://schemas.microsoft.com/office/powerpoint/2010/main" val="2951360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Box 131"/>
          <p:cNvSpPr txBox="1"/>
          <p:nvPr/>
        </p:nvSpPr>
        <p:spPr>
          <a:xfrm>
            <a:off x="-361381" y="163204"/>
            <a:ext cx="9302759" cy="830997"/>
          </a:xfrm>
          <a:prstGeom prst="rect">
            <a:avLst/>
          </a:prstGeom>
          <a:noFill/>
        </p:spPr>
        <p:txBody>
          <a:bodyPr wrap="square" rtlCol="1">
            <a:spAutoFit/>
          </a:bodyPr>
          <a:lstStyle/>
          <a:p>
            <a:pPr lvl="0" algn="ctr" rtl="1">
              <a:defRPr/>
            </a:pPr>
            <a:r>
              <a:rPr lang="en-US" sz="4800" b="1" dirty="0">
                <a:solidFill>
                  <a:srgbClr val="F58557"/>
                </a:solidFill>
              </a:rPr>
              <a:t>EAI Feedbacker</a:t>
            </a:r>
            <a:endParaRPr lang="he-IL" sz="4800" b="1" dirty="0">
              <a:solidFill>
                <a:srgbClr val="F58557"/>
              </a:solidFill>
            </a:endParaRPr>
          </a:p>
        </p:txBody>
      </p:sp>
      <p:sp>
        <p:nvSpPr>
          <p:cNvPr id="110" name="Titel 1">
            <a:extLst>
              <a:ext uri="{FF2B5EF4-FFF2-40B4-BE49-F238E27FC236}">
                <a16:creationId xmlns:a16="http://schemas.microsoft.com/office/drawing/2014/main" xmlns="" id="{511A5084-955A-4A13-9DCB-86D3FF5982DD}"/>
              </a:ext>
            </a:extLst>
          </p:cNvPr>
          <p:cNvSpPr txBox="1">
            <a:spLocks/>
          </p:cNvSpPr>
          <p:nvPr/>
        </p:nvSpPr>
        <p:spPr>
          <a:xfrm>
            <a:off x="475213" y="644508"/>
            <a:ext cx="5254425" cy="1071055"/>
          </a:xfrm>
          <a:prstGeom prst="rect">
            <a:avLst/>
          </a:prstGeom>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dirty="0">
                <a:solidFill>
                  <a:prstClr val="black"/>
                </a:solidFill>
                <a:latin typeface="Avenir Next LT Pro" panose="020B0504020202020204" pitchFamily="34" charset="0"/>
              </a:rPr>
              <a:t>Background app</a:t>
            </a:r>
          </a:p>
        </p:txBody>
      </p:sp>
      <p:sp>
        <p:nvSpPr>
          <p:cNvPr id="106" name="Titel 1">
            <a:extLst>
              <a:ext uri="{FF2B5EF4-FFF2-40B4-BE49-F238E27FC236}">
                <a16:creationId xmlns:a16="http://schemas.microsoft.com/office/drawing/2014/main" xmlns="" id="{18623610-1765-4D52-A011-4A492B94278B}"/>
              </a:ext>
            </a:extLst>
          </p:cNvPr>
          <p:cNvSpPr txBox="1">
            <a:spLocks/>
          </p:cNvSpPr>
          <p:nvPr/>
        </p:nvSpPr>
        <p:spPr>
          <a:xfrm>
            <a:off x="1563139" y="1768852"/>
            <a:ext cx="5254425" cy="1071055"/>
          </a:xfrm>
          <a:prstGeom prst="rect">
            <a:avLst/>
          </a:prstGeom>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dirty="0">
                <a:solidFill>
                  <a:prstClr val="black"/>
                </a:solidFill>
                <a:latin typeface="Avenir Next LT Pro" panose="020B0504020202020204" pitchFamily="34" charset="0"/>
              </a:rPr>
              <a:t>Scans reactions</a:t>
            </a:r>
          </a:p>
        </p:txBody>
      </p:sp>
      <p:sp>
        <p:nvSpPr>
          <p:cNvPr id="107" name="Titel 1">
            <a:extLst>
              <a:ext uri="{FF2B5EF4-FFF2-40B4-BE49-F238E27FC236}">
                <a16:creationId xmlns:a16="http://schemas.microsoft.com/office/drawing/2014/main" xmlns="" id="{781D31C4-CBE0-443C-925C-A98925BA0E9E}"/>
              </a:ext>
            </a:extLst>
          </p:cNvPr>
          <p:cNvSpPr txBox="1">
            <a:spLocks/>
          </p:cNvSpPr>
          <p:nvPr/>
        </p:nvSpPr>
        <p:spPr>
          <a:xfrm>
            <a:off x="2610890" y="2893472"/>
            <a:ext cx="5388804" cy="1071055"/>
          </a:xfrm>
          <a:prstGeom prst="rect">
            <a:avLst/>
          </a:prstGeom>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dirty="0">
                <a:solidFill>
                  <a:prstClr val="black"/>
                </a:solidFill>
                <a:latin typeface="Avenir Next LT Pro" panose="020B0504020202020204" pitchFamily="34" charset="0"/>
              </a:rPr>
              <a:t>Analyzing</a:t>
            </a:r>
            <a:endParaRPr lang="en-US" sz="4400" dirty="0">
              <a:solidFill>
                <a:prstClr val="black"/>
              </a:solidFill>
              <a:latin typeface="Avenir Next LT Pro" panose="020B0504020202020204" pitchFamily="34" charset="0"/>
            </a:endParaRPr>
          </a:p>
        </p:txBody>
      </p:sp>
      <p:sp>
        <p:nvSpPr>
          <p:cNvPr id="109" name="Titel 1">
            <a:extLst>
              <a:ext uri="{FF2B5EF4-FFF2-40B4-BE49-F238E27FC236}">
                <a16:creationId xmlns:a16="http://schemas.microsoft.com/office/drawing/2014/main" xmlns="" id="{10B9D881-9DB5-4C06-8DD9-38FAB19D432C}"/>
              </a:ext>
            </a:extLst>
          </p:cNvPr>
          <p:cNvSpPr txBox="1">
            <a:spLocks/>
          </p:cNvSpPr>
          <p:nvPr/>
        </p:nvSpPr>
        <p:spPr>
          <a:xfrm>
            <a:off x="3401598" y="4018092"/>
            <a:ext cx="5388804" cy="1071055"/>
          </a:xfrm>
          <a:prstGeom prst="rect">
            <a:avLst/>
          </a:prstGeom>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dirty="0">
                <a:solidFill>
                  <a:prstClr val="black"/>
                </a:solidFill>
                <a:latin typeface="Avenir Next LT Pro" panose="020B0504020202020204" pitchFamily="34" charset="0"/>
              </a:rPr>
              <a:t>AI on Big Data</a:t>
            </a:r>
            <a:endParaRPr lang="en-US" sz="4400" dirty="0">
              <a:solidFill>
                <a:prstClr val="black"/>
              </a:solidFill>
              <a:latin typeface="Avenir Next LT Pro" panose="020B0504020202020204" pitchFamily="34" charset="0"/>
            </a:endParaRPr>
          </a:p>
        </p:txBody>
      </p:sp>
      <p:pic>
        <p:nvPicPr>
          <p:cNvPr id="3074" name="Picture 2" descr="AI and Big Data : revolutionary technologies">
            <a:extLst>
              <a:ext uri="{FF2B5EF4-FFF2-40B4-BE49-F238E27FC236}">
                <a16:creationId xmlns:a16="http://schemas.microsoft.com/office/drawing/2014/main" xmlns="" id="{ED1DFED9-48BE-4724-A056-D3C0CE18E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2519" y="1180035"/>
            <a:ext cx="4387568" cy="2925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039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Box 131"/>
          <p:cNvSpPr txBox="1"/>
          <p:nvPr/>
        </p:nvSpPr>
        <p:spPr>
          <a:xfrm>
            <a:off x="-361381" y="163204"/>
            <a:ext cx="9302759" cy="830997"/>
          </a:xfrm>
          <a:prstGeom prst="rect">
            <a:avLst/>
          </a:prstGeom>
          <a:noFill/>
        </p:spPr>
        <p:txBody>
          <a:bodyPr wrap="square" rtlCol="1">
            <a:spAutoFit/>
          </a:bodyPr>
          <a:lstStyle/>
          <a:p>
            <a:pPr lvl="0" algn="ctr" rtl="1">
              <a:defRPr/>
            </a:pPr>
            <a:r>
              <a:rPr lang="en-US" sz="4800" b="1" dirty="0">
                <a:solidFill>
                  <a:srgbClr val="F58557"/>
                </a:solidFill>
              </a:rPr>
              <a:t>EAI Feedbacker</a:t>
            </a:r>
            <a:endParaRPr lang="he-IL" sz="4800" b="1" dirty="0">
              <a:solidFill>
                <a:srgbClr val="F58557"/>
              </a:solidFill>
            </a:endParaRPr>
          </a:p>
        </p:txBody>
      </p:sp>
      <p:sp>
        <p:nvSpPr>
          <p:cNvPr id="110" name="Titel 1">
            <a:extLst>
              <a:ext uri="{FF2B5EF4-FFF2-40B4-BE49-F238E27FC236}">
                <a16:creationId xmlns:a16="http://schemas.microsoft.com/office/drawing/2014/main" xmlns="" id="{511A5084-955A-4A13-9DCB-86D3FF5982DD}"/>
              </a:ext>
            </a:extLst>
          </p:cNvPr>
          <p:cNvSpPr txBox="1">
            <a:spLocks/>
          </p:cNvSpPr>
          <p:nvPr/>
        </p:nvSpPr>
        <p:spPr>
          <a:xfrm>
            <a:off x="475213" y="644508"/>
            <a:ext cx="5254425" cy="1071055"/>
          </a:xfrm>
          <a:prstGeom prst="rect">
            <a:avLst/>
          </a:prstGeom>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dirty="0">
                <a:solidFill>
                  <a:prstClr val="black"/>
                </a:solidFill>
                <a:latin typeface="Avenir Next LT Pro" panose="020B0504020202020204" pitchFamily="34" charset="0"/>
              </a:rPr>
              <a:t>Background app</a:t>
            </a:r>
          </a:p>
        </p:txBody>
      </p:sp>
      <p:sp>
        <p:nvSpPr>
          <p:cNvPr id="106" name="Titel 1">
            <a:extLst>
              <a:ext uri="{FF2B5EF4-FFF2-40B4-BE49-F238E27FC236}">
                <a16:creationId xmlns:a16="http://schemas.microsoft.com/office/drawing/2014/main" xmlns="" id="{18623610-1765-4D52-A011-4A492B94278B}"/>
              </a:ext>
            </a:extLst>
          </p:cNvPr>
          <p:cNvSpPr txBox="1">
            <a:spLocks/>
          </p:cNvSpPr>
          <p:nvPr/>
        </p:nvSpPr>
        <p:spPr>
          <a:xfrm>
            <a:off x="1563139" y="1768852"/>
            <a:ext cx="5254425" cy="1071055"/>
          </a:xfrm>
          <a:prstGeom prst="rect">
            <a:avLst/>
          </a:prstGeom>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dirty="0">
                <a:solidFill>
                  <a:prstClr val="black"/>
                </a:solidFill>
                <a:latin typeface="Avenir Next LT Pro" panose="020B0504020202020204" pitchFamily="34" charset="0"/>
              </a:rPr>
              <a:t>Scans reactions</a:t>
            </a:r>
          </a:p>
        </p:txBody>
      </p:sp>
      <p:sp>
        <p:nvSpPr>
          <p:cNvPr id="107" name="Titel 1">
            <a:extLst>
              <a:ext uri="{FF2B5EF4-FFF2-40B4-BE49-F238E27FC236}">
                <a16:creationId xmlns:a16="http://schemas.microsoft.com/office/drawing/2014/main" xmlns="" id="{781D31C4-CBE0-443C-925C-A98925BA0E9E}"/>
              </a:ext>
            </a:extLst>
          </p:cNvPr>
          <p:cNvSpPr txBox="1">
            <a:spLocks/>
          </p:cNvSpPr>
          <p:nvPr/>
        </p:nvSpPr>
        <p:spPr>
          <a:xfrm>
            <a:off x="2610890" y="2893472"/>
            <a:ext cx="5388804" cy="1071055"/>
          </a:xfrm>
          <a:prstGeom prst="rect">
            <a:avLst/>
          </a:prstGeom>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dirty="0">
                <a:solidFill>
                  <a:prstClr val="black"/>
                </a:solidFill>
                <a:latin typeface="Avenir Next LT Pro" panose="020B0504020202020204" pitchFamily="34" charset="0"/>
              </a:rPr>
              <a:t>Analyzing</a:t>
            </a:r>
            <a:endParaRPr lang="en-US" sz="4400" dirty="0">
              <a:solidFill>
                <a:prstClr val="black"/>
              </a:solidFill>
              <a:latin typeface="Avenir Next LT Pro" panose="020B0504020202020204" pitchFamily="34" charset="0"/>
            </a:endParaRPr>
          </a:p>
        </p:txBody>
      </p:sp>
      <p:sp>
        <p:nvSpPr>
          <p:cNvPr id="109" name="Titel 1">
            <a:extLst>
              <a:ext uri="{FF2B5EF4-FFF2-40B4-BE49-F238E27FC236}">
                <a16:creationId xmlns:a16="http://schemas.microsoft.com/office/drawing/2014/main" xmlns="" id="{10B9D881-9DB5-4C06-8DD9-38FAB19D432C}"/>
              </a:ext>
            </a:extLst>
          </p:cNvPr>
          <p:cNvSpPr txBox="1">
            <a:spLocks/>
          </p:cNvSpPr>
          <p:nvPr/>
        </p:nvSpPr>
        <p:spPr>
          <a:xfrm>
            <a:off x="3401598" y="4018092"/>
            <a:ext cx="5388804" cy="1071055"/>
          </a:xfrm>
          <a:prstGeom prst="rect">
            <a:avLst/>
          </a:prstGeom>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dirty="0">
                <a:solidFill>
                  <a:prstClr val="black"/>
                </a:solidFill>
                <a:latin typeface="Avenir Next LT Pro" panose="020B0504020202020204" pitchFamily="34" charset="0"/>
              </a:rPr>
              <a:t>AI on Big Data</a:t>
            </a:r>
            <a:endParaRPr lang="en-US" sz="4400" dirty="0">
              <a:solidFill>
                <a:prstClr val="black"/>
              </a:solidFill>
              <a:latin typeface="Avenir Next LT Pro" panose="020B0504020202020204" pitchFamily="34" charset="0"/>
            </a:endParaRPr>
          </a:p>
        </p:txBody>
      </p:sp>
      <p:sp>
        <p:nvSpPr>
          <p:cNvPr id="111" name="Titel 1">
            <a:extLst>
              <a:ext uri="{FF2B5EF4-FFF2-40B4-BE49-F238E27FC236}">
                <a16:creationId xmlns:a16="http://schemas.microsoft.com/office/drawing/2014/main" xmlns="" id="{CC2DB10F-7DB0-44D7-AB44-DD3F6DA98024}"/>
              </a:ext>
            </a:extLst>
          </p:cNvPr>
          <p:cNvSpPr txBox="1">
            <a:spLocks/>
          </p:cNvSpPr>
          <p:nvPr/>
        </p:nvSpPr>
        <p:spPr>
          <a:xfrm>
            <a:off x="4273450" y="5142229"/>
            <a:ext cx="5388804" cy="1071055"/>
          </a:xfrm>
          <a:prstGeom prst="rect">
            <a:avLst/>
          </a:prstGeom>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dirty="0">
                <a:solidFill>
                  <a:prstClr val="black"/>
                </a:solidFill>
                <a:latin typeface="Avenir Next LT Pro" panose="020B0504020202020204" pitchFamily="34" charset="0"/>
              </a:rPr>
              <a:t>Sends Feedback</a:t>
            </a:r>
            <a:endParaRPr lang="en-US" sz="4400" dirty="0">
              <a:solidFill>
                <a:prstClr val="black"/>
              </a:solidFill>
              <a:latin typeface="Avenir Next LT Pro" panose="020B0504020202020204" pitchFamily="34" charset="0"/>
            </a:endParaRPr>
          </a:p>
        </p:txBody>
      </p:sp>
      <p:pic>
        <p:nvPicPr>
          <p:cNvPr id="4098" name="Picture 2" descr="Customer feedback analysis 101: What's the best way to analyze ...">
            <a:extLst>
              <a:ext uri="{FF2B5EF4-FFF2-40B4-BE49-F238E27FC236}">
                <a16:creationId xmlns:a16="http://schemas.microsoft.com/office/drawing/2014/main" xmlns="" id="{5E6E44C5-848B-4DED-9F13-C2F387D79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5772" y="997336"/>
            <a:ext cx="5301015"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379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djusting the Project Schedule">
            <a:extLst>
              <a:ext uri="{FF2B5EF4-FFF2-40B4-BE49-F238E27FC236}">
                <a16:creationId xmlns:a16="http://schemas.microsoft.com/office/drawing/2014/main" xmlns="" id="{797CD82C-1ABA-4B0C-8AE3-B56FA98B9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503" y="1441326"/>
            <a:ext cx="7188994" cy="4640387"/>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xmlns="" id="{518DF468-7F44-45C6-BF9D-4AD83E5BDD60}"/>
              </a:ext>
            </a:extLst>
          </p:cNvPr>
          <p:cNvSpPr txBox="1">
            <a:spLocks/>
          </p:cNvSpPr>
          <p:nvPr/>
        </p:nvSpPr>
        <p:spPr>
          <a:xfrm>
            <a:off x="475213" y="108980"/>
            <a:ext cx="9773687" cy="1071055"/>
          </a:xfrm>
          <a:prstGeom prst="rect">
            <a:avLst/>
          </a:prstGeom>
        </p:spPr>
        <p:txBody>
          <a:bodyPr vert="horz" lIns="91440" tIns="45720" rIns="91440" bIns="45720" rtlCol="0" anchor="b">
            <a:normAutofit fontScale="92500"/>
          </a:bodyPr>
          <a:lstStyle>
            <a:lvl1pPr>
              <a:lnSpc>
                <a:spcPct val="90000"/>
              </a:lnSpc>
              <a:spcBef>
                <a:spcPct val="0"/>
              </a:spcBef>
              <a:buNone/>
              <a:defRPr sz="4800">
                <a:latin typeface="+mj-lt"/>
                <a:ea typeface="+mj-ea"/>
                <a:cs typeface="+mj-cs"/>
              </a:defRPr>
            </a:lvl1pPr>
          </a:lstStyle>
          <a:p>
            <a:r>
              <a:rPr lang="en-US" dirty="0">
                <a:solidFill>
                  <a:prstClr val="black"/>
                </a:solidFill>
                <a:latin typeface="Avenir Next LT Pro" panose="020B0504020202020204" pitchFamily="34" charset="0"/>
              </a:rPr>
              <a:t>What is unique about our solution?</a:t>
            </a:r>
          </a:p>
        </p:txBody>
      </p:sp>
    </p:spTree>
    <p:extLst>
      <p:ext uri="{BB962C8B-B14F-4D97-AF65-F5344CB8AC3E}">
        <p14:creationId xmlns:p14="http://schemas.microsoft.com/office/powerpoint/2010/main" val="4184598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5 Crucial Steps To Maximize Growth Potential For Entrepreneurs ...">
            <a:extLst>
              <a:ext uri="{FF2B5EF4-FFF2-40B4-BE49-F238E27FC236}">
                <a16:creationId xmlns:a16="http://schemas.microsoft.com/office/drawing/2014/main" xmlns="" id="{8E878FA7-63E5-44C5-8C26-87726FCAEC5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914" r="119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xmlns="" id="{606259FD-3EE2-434A-9238-3FB4F4318CD4}"/>
              </a:ext>
            </a:extLst>
          </p:cNvPr>
          <p:cNvSpPr txBox="1">
            <a:spLocks/>
          </p:cNvSpPr>
          <p:nvPr/>
        </p:nvSpPr>
        <p:spPr>
          <a:xfrm>
            <a:off x="475213" y="108980"/>
            <a:ext cx="5487437" cy="1071055"/>
          </a:xfrm>
          <a:prstGeom prst="rect">
            <a:avLst/>
          </a:prstGeom>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dirty="0">
                <a:solidFill>
                  <a:prstClr val="black"/>
                </a:solidFill>
                <a:latin typeface="Avenir Next LT Pro" panose="020B0504020202020204" pitchFamily="34" charset="0"/>
              </a:rPr>
              <a:t>Growth potential</a:t>
            </a:r>
          </a:p>
        </p:txBody>
      </p:sp>
    </p:spTree>
    <p:extLst>
      <p:ext uri="{BB962C8B-B14F-4D97-AF65-F5344CB8AC3E}">
        <p14:creationId xmlns:p14="http://schemas.microsoft.com/office/powerpoint/2010/main" val="2386712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F855A9BD-659A-4BDC-A9C6-0013BEE75B27}"/>
              </a:ext>
            </a:extLst>
          </p:cNvPr>
          <p:cNvSpPr>
            <a:spLocks noGrp="1"/>
          </p:cNvSpPr>
          <p:nvPr>
            <p:ph type="title"/>
          </p:nvPr>
        </p:nvSpPr>
        <p:spPr/>
        <p:txBody>
          <a:bodyPr/>
          <a:lstStyle/>
          <a:p>
            <a:endParaRPr lang="he-IL"/>
          </a:p>
        </p:txBody>
      </p:sp>
      <p:sp>
        <p:nvSpPr>
          <p:cNvPr id="3" name="מציין מיקום תוכן 2">
            <a:extLst>
              <a:ext uri="{FF2B5EF4-FFF2-40B4-BE49-F238E27FC236}">
                <a16:creationId xmlns:a16="http://schemas.microsoft.com/office/drawing/2014/main" xmlns="" id="{061E03F2-DDAA-411A-8DA2-C2418BC13E3E}"/>
              </a:ext>
            </a:extLst>
          </p:cNvPr>
          <p:cNvSpPr>
            <a:spLocks noGrp="1"/>
          </p:cNvSpPr>
          <p:nvPr>
            <p:ph idx="1"/>
          </p:nvPr>
        </p:nvSpPr>
        <p:spPr/>
        <p:txBody>
          <a:bodyPr/>
          <a:lstStyle/>
          <a:p>
            <a:endParaRPr lang="he-IL"/>
          </a:p>
        </p:txBody>
      </p:sp>
      <p:pic>
        <p:nvPicPr>
          <p:cNvPr id="6146" name="Picture 2" descr="Challenging behaviour &amp; autism: 3-18 years | Raising Children Network">
            <a:extLst>
              <a:ext uri="{FF2B5EF4-FFF2-40B4-BE49-F238E27FC236}">
                <a16:creationId xmlns:a16="http://schemas.microsoft.com/office/drawing/2014/main" xmlns="" id="{7093BED2-381A-4AD2-B0E7-1B94233C3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xmlns="" id="{36938F84-CE18-41EF-93B7-2707B77A1CA9}"/>
              </a:ext>
            </a:extLst>
          </p:cNvPr>
          <p:cNvSpPr txBox="1">
            <a:spLocks/>
          </p:cNvSpPr>
          <p:nvPr/>
        </p:nvSpPr>
        <p:spPr>
          <a:xfrm>
            <a:off x="475213" y="108980"/>
            <a:ext cx="4268237" cy="1071055"/>
          </a:xfrm>
          <a:prstGeom prst="rect">
            <a:avLst/>
          </a:prstGeom>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dirty="0">
                <a:solidFill>
                  <a:prstClr val="black"/>
                </a:solidFill>
                <a:latin typeface="Avenir Next LT Pro" panose="020B0504020202020204" pitchFamily="34" charset="0"/>
              </a:rPr>
              <a:t>Autism</a:t>
            </a:r>
          </a:p>
        </p:txBody>
      </p:sp>
    </p:spTree>
    <p:extLst>
      <p:ext uri="{BB962C8B-B14F-4D97-AF65-F5344CB8AC3E}">
        <p14:creationId xmlns:p14="http://schemas.microsoft.com/office/powerpoint/2010/main" val="2837993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כ-7000 תלמידי החינוך המיוחד חזרו לבית הספר - חדשות חינוך - ערוץ 7 ...">
            <a:extLst>
              <a:ext uri="{FF2B5EF4-FFF2-40B4-BE49-F238E27FC236}">
                <a16:creationId xmlns:a16="http://schemas.microsoft.com/office/drawing/2014/main" xmlns="" id="{30AC3537-B401-4CE6-9437-7AEAEE9468F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546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xmlns="" id="{461FB61B-0F55-433B-8144-0CD75C822A67}"/>
              </a:ext>
            </a:extLst>
          </p:cNvPr>
          <p:cNvSpPr txBox="1">
            <a:spLocks/>
          </p:cNvSpPr>
          <p:nvPr/>
        </p:nvSpPr>
        <p:spPr>
          <a:xfrm>
            <a:off x="475213" y="108980"/>
            <a:ext cx="4268237" cy="1071055"/>
          </a:xfrm>
          <a:prstGeom prst="rect">
            <a:avLst/>
          </a:prstGeom>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dirty="0">
                <a:solidFill>
                  <a:prstClr val="black"/>
                </a:solidFill>
                <a:latin typeface="Avenir Next LT Pro" panose="020B0504020202020204" pitchFamily="34" charset="0"/>
              </a:rPr>
              <a:t>Education</a:t>
            </a:r>
          </a:p>
        </p:txBody>
      </p:sp>
    </p:spTree>
    <p:extLst>
      <p:ext uri="{BB962C8B-B14F-4D97-AF65-F5344CB8AC3E}">
        <p14:creationId xmlns:p14="http://schemas.microsoft.com/office/powerpoint/2010/main" val="2136350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The future of medical diagnosis is now - Cherwell">
            <a:extLst>
              <a:ext uri="{FF2B5EF4-FFF2-40B4-BE49-F238E27FC236}">
                <a16:creationId xmlns:a16="http://schemas.microsoft.com/office/drawing/2014/main" xmlns="" id="{F1725AF3-47F4-4D69-93D4-5A3AA5DA4E1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545" b="1318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xmlns="" id="{8BF98DF8-B41C-4D56-B688-6555267C054A}"/>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l" rtl="0"/>
            <a:r>
              <a:rPr lang="en-US" sz="4800" dirty="0">
                <a:solidFill>
                  <a:prstClr val="black"/>
                </a:solidFill>
                <a:latin typeface="Avenir Next LT Pro" panose="020B0504020202020204" pitchFamily="34" charset="0"/>
              </a:rPr>
              <a:t>Medical diagnosis</a:t>
            </a:r>
          </a:p>
        </p:txBody>
      </p:sp>
      <p:cxnSp>
        <p:nvCxnSpPr>
          <p:cNvPr id="73" name="Straight Connector 72">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476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תמונה שמכילה אדם, ישיבה, ילד, צעירים&#10;&#10;התיאור נוצר באופן אוטומטי">
            <a:extLst>
              <a:ext uri="{FF2B5EF4-FFF2-40B4-BE49-F238E27FC236}">
                <a16:creationId xmlns:a16="http://schemas.microsoft.com/office/drawing/2014/main" xmlns="" id="{2EF9F5C5-048F-465B-B3FC-2DA2D4DEE6AA}"/>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6" name="Titel 1">
            <a:extLst>
              <a:ext uri="{FF2B5EF4-FFF2-40B4-BE49-F238E27FC236}">
                <a16:creationId xmlns:a16="http://schemas.microsoft.com/office/drawing/2014/main" xmlns="" id="{2005ED6C-40F1-4488-96BA-E7A72F49ADFC}"/>
              </a:ext>
            </a:extLst>
          </p:cNvPr>
          <p:cNvSpPr txBox="1">
            <a:spLocks/>
          </p:cNvSpPr>
          <p:nvPr/>
        </p:nvSpPr>
        <p:spPr>
          <a:xfrm>
            <a:off x="342900" y="-247650"/>
            <a:ext cx="8477250" cy="1603654"/>
          </a:xfrm>
          <a:prstGeom prst="rect">
            <a:avLst/>
          </a:prstGeom>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dirty="0">
                <a:latin typeface="Avenir Next LT Pro" panose="020B0504020202020204" pitchFamily="34" charset="0"/>
              </a:rPr>
              <a:t>Children screen time</a:t>
            </a:r>
          </a:p>
        </p:txBody>
      </p:sp>
    </p:spTree>
    <p:extLst>
      <p:ext uri="{BB962C8B-B14F-4D97-AF65-F5344CB8AC3E}">
        <p14:creationId xmlns:p14="http://schemas.microsoft.com/office/powerpoint/2010/main" val="3351631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xmlns="" id="{82F3514E-253B-4375-BFE8-5B33840B31D0}"/>
              </a:ext>
            </a:extLst>
          </p:cNvPr>
          <p:cNvSpPr>
            <a:spLocks noGrp="1"/>
          </p:cNvSpPr>
          <p:nvPr>
            <p:ph idx="1"/>
          </p:nvPr>
        </p:nvSpPr>
        <p:spPr/>
        <p:txBody>
          <a:bodyPr/>
          <a:lstStyle/>
          <a:p>
            <a:endParaRPr lang="he-IL"/>
          </a:p>
        </p:txBody>
      </p:sp>
      <p:pic>
        <p:nvPicPr>
          <p:cNvPr id="13314" name="Picture 2" descr="Raising Grateful Children – Mount Sinai Parenting Center">
            <a:extLst>
              <a:ext uri="{FF2B5EF4-FFF2-40B4-BE49-F238E27FC236}">
                <a16:creationId xmlns:a16="http://schemas.microsoft.com/office/drawing/2014/main" xmlns="" id="{1E0AE7A2-9753-4672-BC0F-9310F5CEE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12192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506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6A4943FE-B2DE-4C41-8BE4-0380D4930B9E}"/>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917712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תמונה שמכילה מחשב, צעירים, מחשב נישא&#10;&#10;התיאור נוצר באופן אוטומטי">
            <a:extLst>
              <a:ext uri="{FF2B5EF4-FFF2-40B4-BE49-F238E27FC236}">
                <a16:creationId xmlns:a16="http://schemas.microsoft.com/office/drawing/2014/main" xmlns="" id="{178DD461-C79C-4C67-AD9D-7E9CEAA8390F}"/>
              </a:ext>
            </a:extLst>
          </p:cNvPr>
          <p:cNvPicPr>
            <a:picLocks noChangeAspect="1"/>
          </p:cNvPicPr>
          <p:nvPr/>
        </p:nvPicPr>
        <p:blipFill rotWithShape="1">
          <a:blip r:embed="rId3"/>
          <a:srcRect/>
          <a:stretch/>
        </p:blipFill>
        <p:spPr>
          <a:xfrm>
            <a:off x="20" y="10"/>
            <a:ext cx="12191980" cy="6857990"/>
          </a:xfrm>
          <a:prstGeom prst="rect">
            <a:avLst/>
          </a:prstGeom>
        </p:spPr>
      </p:pic>
      <p:sp>
        <p:nvSpPr>
          <p:cNvPr id="6" name="Titel 1">
            <a:extLst>
              <a:ext uri="{FF2B5EF4-FFF2-40B4-BE49-F238E27FC236}">
                <a16:creationId xmlns:a16="http://schemas.microsoft.com/office/drawing/2014/main" xmlns="" id="{303FAAD3-9CA0-4E57-AFB7-427198A0C09C}"/>
              </a:ext>
            </a:extLst>
          </p:cNvPr>
          <p:cNvSpPr txBox="1">
            <a:spLocks/>
          </p:cNvSpPr>
          <p:nvPr/>
        </p:nvSpPr>
        <p:spPr>
          <a:xfrm>
            <a:off x="4876800" y="-380990"/>
            <a:ext cx="8477250" cy="1603654"/>
          </a:xfrm>
          <a:prstGeom prst="rect">
            <a:avLst/>
          </a:prstGeom>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dirty="0">
                <a:latin typeface="Avenir Next LT Pro" panose="020B0504020202020204" pitchFamily="34" charset="0"/>
              </a:rPr>
              <a:t>What do they really feel? </a:t>
            </a:r>
          </a:p>
        </p:txBody>
      </p:sp>
    </p:spTree>
    <p:extLst>
      <p:ext uri="{BB962C8B-B14F-4D97-AF65-F5344CB8AC3E}">
        <p14:creationId xmlns:p14="http://schemas.microsoft.com/office/powerpoint/2010/main" val="1248884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78B4F2E-9FFD-4521-ABBC-BBF0CE4E3A5E}"/>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Feedback is important</a:t>
            </a:r>
          </a:p>
        </p:txBody>
      </p:sp>
      <p:pic>
        <p:nvPicPr>
          <p:cNvPr id="4" name="תמונה 3">
            <a:extLst>
              <a:ext uri="{FF2B5EF4-FFF2-40B4-BE49-F238E27FC236}">
                <a16:creationId xmlns:a16="http://schemas.microsoft.com/office/drawing/2014/main" xmlns="" id="{CDDBE943-E8CB-4007-A58D-59C6D7F35833}"/>
              </a:ext>
            </a:extLst>
          </p:cNvPr>
          <p:cNvPicPr>
            <a:picLocks noChangeAspect="1"/>
          </p:cNvPicPr>
          <p:nvPr/>
        </p:nvPicPr>
        <p:blipFill>
          <a:blip r:embed="rId3"/>
          <a:stretch>
            <a:fillRect/>
          </a:stretch>
        </p:blipFill>
        <p:spPr>
          <a:xfrm>
            <a:off x="5153822" y="918048"/>
            <a:ext cx="6553545" cy="5029845"/>
          </a:xfrm>
          <a:prstGeom prst="rect">
            <a:avLst/>
          </a:prstGeom>
        </p:spPr>
      </p:pic>
    </p:spTree>
    <p:extLst>
      <p:ext uri="{BB962C8B-B14F-4D97-AF65-F5344CB8AC3E}">
        <p14:creationId xmlns:p14="http://schemas.microsoft.com/office/powerpoint/2010/main" val="100839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מציין מיקום תוכן 3">
            <a:extLst>
              <a:ext uri="{FF2B5EF4-FFF2-40B4-BE49-F238E27FC236}">
                <a16:creationId xmlns:a16="http://schemas.microsoft.com/office/drawing/2014/main" xmlns="" id="{97270939-13BA-4265-BBF7-F498670114D6}"/>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
        <p:nvSpPr>
          <p:cNvPr id="5" name="מלבן 4">
            <a:extLst>
              <a:ext uri="{FF2B5EF4-FFF2-40B4-BE49-F238E27FC236}">
                <a16:creationId xmlns:a16="http://schemas.microsoft.com/office/drawing/2014/main" xmlns="" id="{1A46DA2D-7E0F-4DA6-9C5C-F5965F5F2AB5}"/>
              </a:ext>
            </a:extLst>
          </p:cNvPr>
          <p:cNvSpPr/>
          <p:nvPr/>
        </p:nvSpPr>
        <p:spPr>
          <a:xfrm>
            <a:off x="3657600" y="6191250"/>
            <a:ext cx="4781550" cy="666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550275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מציין מיקום תוכן 3">
            <a:extLst>
              <a:ext uri="{FF2B5EF4-FFF2-40B4-BE49-F238E27FC236}">
                <a16:creationId xmlns:a16="http://schemas.microsoft.com/office/drawing/2014/main" xmlns="" id="{6F4B1398-EA50-44FC-BA06-93CB628C70C9}"/>
              </a:ext>
            </a:extLst>
          </p:cNvPr>
          <p:cNvPicPr>
            <a:picLocks noGrp="1" noChangeAspect="1"/>
          </p:cNvPicPr>
          <p:nvPr>
            <p:ph idx="1"/>
          </p:nvPr>
        </p:nvPicPr>
        <p:blipFill rotWithShape="1">
          <a:blip r:embed="rId3"/>
          <a:srcRect l="6666" r="3" b="3"/>
          <a:stretch/>
        </p:blipFill>
        <p:spPr>
          <a:xfrm>
            <a:off x="20" y="10"/>
            <a:ext cx="12191980" cy="6857990"/>
          </a:xfrm>
          <a:prstGeom prst="rect">
            <a:avLst/>
          </a:prstGeom>
        </p:spPr>
      </p:pic>
    </p:spTree>
    <p:extLst>
      <p:ext uri="{BB962C8B-B14F-4D97-AF65-F5344CB8AC3E}">
        <p14:creationId xmlns:p14="http://schemas.microsoft.com/office/powerpoint/2010/main" val="726782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מציין מיקום תוכן 3" descr="תמונה שמכילה אדם, מקורה, ילד, קטן&#10;&#10;התיאור נוצר באופן אוטומטי">
            <a:extLst>
              <a:ext uri="{FF2B5EF4-FFF2-40B4-BE49-F238E27FC236}">
                <a16:creationId xmlns:a16="http://schemas.microsoft.com/office/drawing/2014/main" xmlns="" id="{157CDEA3-50E8-4F47-A1A7-D2312EA31ACA}"/>
              </a:ext>
            </a:extLst>
          </p:cNvPr>
          <p:cNvPicPr>
            <a:picLocks noGrp="1" noChangeAspect="1"/>
          </p:cNvPicPr>
          <p:nvPr>
            <p:ph idx="1"/>
          </p:nvPr>
        </p:nvPicPr>
        <p:blipFill rotWithShape="1">
          <a:blip r:embed="rId3"/>
          <a:srcRect t="7170" b="7925"/>
          <a:stretch/>
        </p:blipFill>
        <p:spPr>
          <a:xfrm>
            <a:off x="20" y="10"/>
            <a:ext cx="12191980" cy="6857990"/>
          </a:xfrm>
          <a:prstGeom prst="rect">
            <a:avLst/>
          </a:prstGeom>
        </p:spPr>
      </p:pic>
      <p:sp>
        <p:nvSpPr>
          <p:cNvPr id="6" name="Titel 1">
            <a:extLst>
              <a:ext uri="{FF2B5EF4-FFF2-40B4-BE49-F238E27FC236}">
                <a16:creationId xmlns:a16="http://schemas.microsoft.com/office/drawing/2014/main" xmlns="" id="{6CED387B-9A3B-4A79-BA24-6AF7C4293043}"/>
              </a:ext>
            </a:extLst>
          </p:cNvPr>
          <p:cNvSpPr txBox="1">
            <a:spLocks/>
          </p:cNvSpPr>
          <p:nvPr/>
        </p:nvSpPr>
        <p:spPr>
          <a:xfrm>
            <a:off x="20" y="-819150"/>
            <a:ext cx="4667250" cy="5524500"/>
          </a:xfrm>
          <a:prstGeom prst="rect">
            <a:avLst/>
          </a:prstGeom>
        </p:spPr>
        <p:txBody>
          <a:bodyPr vert="horz" lIns="91440" tIns="45720" rIns="91440" bIns="45720" rtlCol="0" anchor="b">
            <a:normAutofit/>
          </a:bodyPr>
          <a:lstStyle>
            <a:lvl1pPr>
              <a:lnSpc>
                <a:spcPct val="90000"/>
              </a:lnSpc>
              <a:spcBef>
                <a:spcPct val="0"/>
              </a:spcBef>
              <a:buNone/>
              <a:defRPr sz="4800">
                <a:latin typeface="+mj-lt"/>
                <a:ea typeface="+mj-ea"/>
                <a:cs typeface="+mj-cs"/>
              </a:defRPr>
            </a:lvl1pPr>
          </a:lstStyle>
          <a:p>
            <a:r>
              <a:rPr lang="en-US" dirty="0">
                <a:latin typeface="Avenir Next LT Pro" panose="020B0504020202020204" pitchFamily="34" charset="0"/>
              </a:rPr>
              <a:t>Emotion, </a:t>
            </a:r>
          </a:p>
          <a:p>
            <a:endParaRPr lang="en-US" dirty="0">
              <a:latin typeface="Avenir Next LT Pro" panose="020B0504020202020204" pitchFamily="34" charset="0"/>
            </a:endParaRPr>
          </a:p>
          <a:p>
            <a:r>
              <a:rPr lang="en-US" dirty="0">
                <a:latin typeface="Avenir Next LT Pro" panose="020B0504020202020204" pitchFamily="34" charset="0"/>
              </a:rPr>
              <a:t>Non-verbal </a:t>
            </a:r>
          </a:p>
          <a:p>
            <a:endParaRPr lang="en-US" dirty="0">
              <a:latin typeface="Avenir Next LT Pro" panose="020B0504020202020204" pitchFamily="34" charset="0"/>
            </a:endParaRPr>
          </a:p>
          <a:p>
            <a:r>
              <a:rPr lang="en-US" dirty="0">
                <a:latin typeface="Avenir Next LT Pro" panose="020B0504020202020204" pitchFamily="34" charset="0"/>
              </a:rPr>
              <a:t>communication </a:t>
            </a:r>
          </a:p>
        </p:txBody>
      </p:sp>
    </p:spTree>
    <p:extLst>
      <p:ext uri="{BB962C8B-B14F-4D97-AF65-F5344CB8AC3E}">
        <p14:creationId xmlns:p14="http://schemas.microsoft.com/office/powerpoint/2010/main" val="1055953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motion AI- Can It Make Us Better Humans">
            <a:hlinkClick r:id="" action="ppaction://media"/>
            <a:extLst>
              <a:ext uri="{FF2B5EF4-FFF2-40B4-BE49-F238E27FC236}">
                <a16:creationId xmlns:a16="http://schemas.microsoft.com/office/drawing/2014/main" xmlns="" id="{F8A25FA6-6369-406A-9425-A2BDBD231A42}"/>
              </a:ext>
            </a:extLst>
          </p:cNvPr>
          <p:cNvPicPr>
            <a:picLocks noGrp="1" noChangeAspect="1"/>
          </p:cNvPicPr>
          <p:nvPr>
            <p:ph idx="1"/>
            <a:videoFile r:link="rId1"/>
            <p:extLst>
              <p:ext uri="{DAA4B4D4-6D71-4841-9C94-3DE7FCFB9230}">
                <p14:media xmlns:p14="http://schemas.microsoft.com/office/powerpoint/2010/main" r:embed="rId2">
                  <p14:trim end="134742"/>
                </p14:media>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262963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446</Words>
  <Application>Microsoft Office PowerPoint</Application>
  <PresentationFormat>Widescreen</PresentationFormat>
  <Paragraphs>62</Paragraphs>
  <Slides>20</Slides>
  <Notes>7</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vt:i4>
      </vt:variant>
    </vt:vector>
  </HeadingPairs>
  <TitlesOfParts>
    <vt:vector size="28" baseType="lpstr">
      <vt:lpstr>Arial</vt:lpstr>
      <vt:lpstr>Avenir Next LT Pro</vt:lpstr>
      <vt:lpstr>Calibri</vt:lpstr>
      <vt:lpstr>Calibri Light</vt:lpstr>
      <vt:lpstr>Times New Roman</vt:lpstr>
      <vt:lpstr>ערכת נושא Office</vt:lpstr>
      <vt:lpstr>Office Theme</vt:lpstr>
      <vt:lpstr>1_ערכת נושא Office</vt:lpstr>
      <vt:lpstr>PowerPoint Presentation</vt:lpstr>
      <vt:lpstr>PowerPoint Presentation</vt:lpstr>
      <vt:lpstr>PowerPoint Presentation</vt:lpstr>
      <vt:lpstr>PowerPoint Presentation</vt:lpstr>
      <vt:lpstr>Feedback is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Medical diagnosis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oren markbreit</dc:creator>
  <cp:lastModifiedBy>rkontos</cp:lastModifiedBy>
  <cp:revision>4</cp:revision>
  <dcterms:created xsi:type="dcterms:W3CDTF">2020-06-03T19:47:27Z</dcterms:created>
  <dcterms:modified xsi:type="dcterms:W3CDTF">2020-06-04T07:19:39Z</dcterms:modified>
</cp:coreProperties>
</file>