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8" r:id="rId6"/>
    <p:sldId id="269" r:id="rId7"/>
    <p:sldId id="261" r:id="rId8"/>
    <p:sldId id="262" r:id="rId9"/>
    <p:sldId id="267" r:id="rId10"/>
    <p:sldId id="266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8.svg"/><Relationship Id="rId1" Type="http://schemas.openxmlformats.org/officeDocument/2006/relationships/image" Target="../media/image24.png"/><Relationship Id="rId6" Type="http://schemas.openxmlformats.org/officeDocument/2006/relationships/image" Target="../media/image22.svg"/><Relationship Id="rId5" Type="http://schemas.openxmlformats.org/officeDocument/2006/relationships/image" Target="../media/image26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8.svg"/><Relationship Id="rId1" Type="http://schemas.openxmlformats.org/officeDocument/2006/relationships/image" Target="../media/image24.png"/><Relationship Id="rId6" Type="http://schemas.openxmlformats.org/officeDocument/2006/relationships/image" Target="../media/image22.svg"/><Relationship Id="rId5" Type="http://schemas.openxmlformats.org/officeDocument/2006/relationships/image" Target="../media/image26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97F0B-5A06-43AE-8588-BB3DBE1F14B5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3F74356-7888-47CE-A50A-B8B1E33A228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Raising money</a:t>
          </a:r>
        </a:p>
        <a:p>
          <a:r>
            <a:rPr lang="en-US" dirty="0">
              <a:solidFill>
                <a:schemeClr val="bg1"/>
              </a:solidFill>
            </a:rPr>
            <a:t>and</a:t>
          </a:r>
        </a:p>
        <a:p>
          <a:r>
            <a:rPr lang="en-US" dirty="0">
              <a:solidFill>
                <a:schemeClr val="bg1"/>
              </a:solidFill>
            </a:rPr>
            <a:t>employee recruitment</a:t>
          </a:r>
          <a:endParaRPr lang="hr-HR" dirty="0">
            <a:solidFill>
              <a:schemeClr val="bg1"/>
            </a:solidFill>
          </a:endParaRPr>
        </a:p>
      </dgm:t>
    </dgm:pt>
    <dgm:pt modelId="{AF88FA3C-EEF1-4D08-8584-E62FF9F77E11}" type="parTrans" cxnId="{55FFB4DD-3584-4F34-B794-E4633861E978}">
      <dgm:prSet/>
      <dgm:spPr/>
      <dgm:t>
        <a:bodyPr/>
        <a:lstStyle/>
        <a:p>
          <a:endParaRPr lang="hr-HR"/>
        </a:p>
      </dgm:t>
    </dgm:pt>
    <dgm:pt modelId="{02F8F4F3-A798-4D00-A4A9-0514B39990B3}" type="sibTrans" cxnId="{55FFB4DD-3584-4F34-B794-E4633861E978}">
      <dgm:prSet/>
      <dgm:spPr/>
      <dgm:t>
        <a:bodyPr/>
        <a:lstStyle/>
        <a:p>
          <a:endParaRPr lang="hr-HR"/>
        </a:p>
      </dgm:t>
    </dgm:pt>
    <dgm:pt modelId="{5C33B72F-4BDE-4B03-AA62-A7EB48DC9E77}">
      <dgm:prSet phldrT="[Text]"/>
      <dgm:spPr/>
      <dgm:t>
        <a:bodyPr/>
        <a:lstStyle/>
        <a:p>
          <a:r>
            <a:rPr lang="en-CA" dirty="0"/>
            <a:t>Collaboration with governments</a:t>
          </a:r>
          <a:endParaRPr lang="hr-HR" dirty="0"/>
        </a:p>
      </dgm:t>
    </dgm:pt>
    <dgm:pt modelId="{B92AC2DA-7E71-4AFF-98E0-4BB22B32CCA5}" type="parTrans" cxnId="{7D24A819-064C-4A9D-A577-85F0D6580B10}">
      <dgm:prSet/>
      <dgm:spPr/>
      <dgm:t>
        <a:bodyPr/>
        <a:lstStyle/>
        <a:p>
          <a:endParaRPr lang="hr-HR"/>
        </a:p>
      </dgm:t>
    </dgm:pt>
    <dgm:pt modelId="{07420781-1B67-44A8-AA97-1DE33F4679DA}" type="sibTrans" cxnId="{7D24A819-064C-4A9D-A577-85F0D6580B10}">
      <dgm:prSet/>
      <dgm:spPr/>
      <dgm:t>
        <a:bodyPr/>
        <a:lstStyle/>
        <a:p>
          <a:endParaRPr lang="hr-HR"/>
        </a:p>
      </dgm:t>
    </dgm:pt>
    <dgm:pt modelId="{27511452-3640-4BD6-B038-A7960EF23AA4}">
      <dgm:prSet phldrT="[Text]"/>
      <dgm:spPr/>
      <dgm:t>
        <a:bodyPr/>
        <a:lstStyle/>
        <a:p>
          <a:r>
            <a:rPr lang="en-CA" dirty="0"/>
            <a:t>Website development</a:t>
          </a:r>
          <a:endParaRPr lang="hr-HR" dirty="0"/>
        </a:p>
      </dgm:t>
    </dgm:pt>
    <dgm:pt modelId="{8C74241E-7FAD-4AA9-8DB4-1A3226BDBDD4}" type="sibTrans" cxnId="{175CDFB2-7406-4449-94A8-60419DD97E1A}">
      <dgm:prSet/>
      <dgm:spPr/>
      <dgm:t>
        <a:bodyPr/>
        <a:lstStyle/>
        <a:p>
          <a:endParaRPr lang="hr-HR"/>
        </a:p>
      </dgm:t>
    </dgm:pt>
    <dgm:pt modelId="{240F8F05-9F58-402A-8EC1-6A43D4C59395}" type="parTrans" cxnId="{175CDFB2-7406-4449-94A8-60419DD97E1A}">
      <dgm:prSet/>
      <dgm:spPr/>
      <dgm:t>
        <a:bodyPr/>
        <a:lstStyle/>
        <a:p>
          <a:endParaRPr lang="hr-HR"/>
        </a:p>
      </dgm:t>
    </dgm:pt>
    <dgm:pt modelId="{8ED463CE-1142-4CDA-A60C-A5FDA55A43E8}">
      <dgm:prSet/>
      <dgm:spPr/>
      <dgm:t>
        <a:bodyPr/>
        <a:lstStyle/>
        <a:p>
          <a:r>
            <a:rPr lang="en-CA" dirty="0"/>
            <a:t>Massive advertising of our website</a:t>
          </a:r>
          <a:endParaRPr lang="hr-HR" dirty="0"/>
        </a:p>
      </dgm:t>
    </dgm:pt>
    <dgm:pt modelId="{89973A68-65CD-4FEB-A71E-A33EA1821696}" type="parTrans" cxnId="{60AE411F-5280-48B4-8FF7-15211F1CEEC4}">
      <dgm:prSet/>
      <dgm:spPr/>
      <dgm:t>
        <a:bodyPr/>
        <a:lstStyle/>
        <a:p>
          <a:endParaRPr lang="hr-HR"/>
        </a:p>
      </dgm:t>
    </dgm:pt>
    <dgm:pt modelId="{8D47DFED-BA6B-4093-8017-5EE54BBFCC9D}" type="sibTrans" cxnId="{60AE411F-5280-48B4-8FF7-15211F1CEEC4}">
      <dgm:prSet/>
      <dgm:spPr/>
      <dgm:t>
        <a:bodyPr/>
        <a:lstStyle/>
        <a:p>
          <a:endParaRPr lang="hr-HR"/>
        </a:p>
      </dgm:t>
    </dgm:pt>
    <dgm:pt modelId="{A72C6C47-29B9-4707-967C-A3E34FE3C416}">
      <dgm:prSet/>
      <dgm:spPr/>
      <dgm:t>
        <a:bodyPr/>
        <a:lstStyle/>
        <a:p>
          <a:r>
            <a:rPr lang="en-CA" dirty="0"/>
            <a:t>Profits from advertising and membership fee</a:t>
          </a:r>
          <a:endParaRPr lang="hr-HR" dirty="0"/>
        </a:p>
      </dgm:t>
    </dgm:pt>
    <dgm:pt modelId="{945CA7AF-1C1C-49D8-8B62-D3E0C5678441}" type="parTrans" cxnId="{E158B5BA-785C-46D3-81F4-43EC532B6C3F}">
      <dgm:prSet/>
      <dgm:spPr/>
      <dgm:t>
        <a:bodyPr/>
        <a:lstStyle/>
        <a:p>
          <a:endParaRPr lang="hr-HR"/>
        </a:p>
      </dgm:t>
    </dgm:pt>
    <dgm:pt modelId="{81853477-8F0A-400D-A4A1-B49F5FFC2738}" type="sibTrans" cxnId="{E158B5BA-785C-46D3-81F4-43EC532B6C3F}">
      <dgm:prSet/>
      <dgm:spPr/>
      <dgm:t>
        <a:bodyPr/>
        <a:lstStyle/>
        <a:p>
          <a:endParaRPr lang="hr-HR"/>
        </a:p>
      </dgm:t>
    </dgm:pt>
    <dgm:pt modelId="{5231A68C-822C-476B-ACFF-56E9E67E4CD3}" type="pres">
      <dgm:prSet presAssocID="{01197F0B-5A06-43AE-8588-BB3DBE1F14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7612DA9-9757-422D-8AF7-957EB73106DF}" type="pres">
      <dgm:prSet presAssocID="{B3F74356-7888-47CE-A50A-B8B1E33A2281}" presName="composite" presStyleCnt="0"/>
      <dgm:spPr/>
    </dgm:pt>
    <dgm:pt modelId="{E5CB4320-6CFB-470F-920C-9C479EBE9248}" type="pres">
      <dgm:prSet presAssocID="{B3F74356-7888-47CE-A50A-B8B1E33A2281}" presName="imagSh" presStyleLbl="b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86A9382-5C0C-4469-833A-BD9A312E05F0}" type="pres">
      <dgm:prSet presAssocID="{B3F74356-7888-47CE-A50A-B8B1E33A2281}" presName="tx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68D6EA-7232-4306-AA90-6C1D8914A3CD}" type="pres">
      <dgm:prSet presAssocID="{02F8F4F3-A798-4D00-A4A9-0514B39990B3}" presName="sibTrans" presStyleLbl="sibTrans2D1" presStyleIdx="0" presStyleCnt="4"/>
      <dgm:spPr/>
      <dgm:t>
        <a:bodyPr/>
        <a:lstStyle/>
        <a:p>
          <a:endParaRPr lang="hr-HR"/>
        </a:p>
      </dgm:t>
    </dgm:pt>
    <dgm:pt modelId="{1E37ED2F-660F-4F4A-A453-FE7473C40F4E}" type="pres">
      <dgm:prSet presAssocID="{02F8F4F3-A798-4D00-A4A9-0514B39990B3}" presName="connTx" presStyleLbl="sibTrans2D1" presStyleIdx="0" presStyleCnt="4"/>
      <dgm:spPr/>
      <dgm:t>
        <a:bodyPr/>
        <a:lstStyle/>
        <a:p>
          <a:endParaRPr lang="hr-HR"/>
        </a:p>
      </dgm:t>
    </dgm:pt>
    <dgm:pt modelId="{B2104013-5A79-45AA-A22E-994BD50F1747}" type="pres">
      <dgm:prSet presAssocID="{27511452-3640-4BD6-B038-A7960EF23AA4}" presName="composite" presStyleCnt="0"/>
      <dgm:spPr/>
    </dgm:pt>
    <dgm:pt modelId="{201C3F4F-A247-4E6A-891C-C961B63476B0}" type="pres">
      <dgm:prSet presAssocID="{27511452-3640-4BD6-B038-A7960EF23AA4}" presName="imagSh" presStyleLbl="b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r-HR"/>
        </a:p>
      </dgm:t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C408CD0B-BAED-4372-8D9C-F0EF27030D40}" type="pres">
      <dgm:prSet presAssocID="{27511452-3640-4BD6-B038-A7960EF23AA4}" presName="tx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5331AC8-C5C9-4C12-9C1F-DEA4F195410A}" type="pres">
      <dgm:prSet presAssocID="{8C74241E-7FAD-4AA9-8DB4-1A3226BDBDD4}" presName="sibTrans" presStyleLbl="sibTrans2D1" presStyleIdx="1" presStyleCnt="4"/>
      <dgm:spPr/>
      <dgm:t>
        <a:bodyPr/>
        <a:lstStyle/>
        <a:p>
          <a:endParaRPr lang="hr-HR"/>
        </a:p>
      </dgm:t>
    </dgm:pt>
    <dgm:pt modelId="{0F8720A0-81FE-47DF-8E83-E275347043C6}" type="pres">
      <dgm:prSet presAssocID="{8C74241E-7FAD-4AA9-8DB4-1A3226BDBDD4}" presName="connTx" presStyleLbl="sibTrans2D1" presStyleIdx="1" presStyleCnt="4"/>
      <dgm:spPr/>
      <dgm:t>
        <a:bodyPr/>
        <a:lstStyle/>
        <a:p>
          <a:endParaRPr lang="hr-HR"/>
        </a:p>
      </dgm:t>
    </dgm:pt>
    <dgm:pt modelId="{74431743-E092-435F-8C86-D338E01A1E37}" type="pres">
      <dgm:prSet presAssocID="{5C33B72F-4BDE-4B03-AA62-A7EB48DC9E77}" presName="composite" presStyleCnt="0"/>
      <dgm:spPr/>
    </dgm:pt>
    <dgm:pt modelId="{3C44E791-9D70-4C1E-BFEC-374B81B64B5C}" type="pres">
      <dgm:prSet presAssocID="{5C33B72F-4BDE-4B03-AA62-A7EB48DC9E77}" presName="imagSh" presStyleLbl="b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r-HR"/>
        </a:p>
      </dgm:t>
      <dgm:extLst>
        <a:ext uri="{E40237B7-FDA0-4F09-8148-C483321AD2D9}">
          <dgm14:cNvPr xmlns:dgm14="http://schemas.microsoft.com/office/drawing/2010/diagram" id="0" name="" descr="Court"/>
        </a:ext>
      </dgm:extLst>
    </dgm:pt>
    <dgm:pt modelId="{B86CDB6F-EF65-48FA-B3F0-7DDA6B60EDF8}" type="pres">
      <dgm:prSet presAssocID="{5C33B72F-4BDE-4B03-AA62-A7EB48DC9E77}" presName="tx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C2D44A-678B-4266-AE4B-87729BAB5D72}" type="pres">
      <dgm:prSet presAssocID="{07420781-1B67-44A8-AA97-1DE33F4679DA}" presName="sibTrans" presStyleLbl="sibTrans2D1" presStyleIdx="2" presStyleCnt="4"/>
      <dgm:spPr/>
      <dgm:t>
        <a:bodyPr/>
        <a:lstStyle/>
        <a:p>
          <a:endParaRPr lang="hr-HR"/>
        </a:p>
      </dgm:t>
    </dgm:pt>
    <dgm:pt modelId="{B7C742F7-854A-48C2-BC86-F8ACF2D832F7}" type="pres">
      <dgm:prSet presAssocID="{07420781-1B67-44A8-AA97-1DE33F4679DA}" presName="connTx" presStyleLbl="sibTrans2D1" presStyleIdx="2" presStyleCnt="4"/>
      <dgm:spPr/>
      <dgm:t>
        <a:bodyPr/>
        <a:lstStyle/>
        <a:p>
          <a:endParaRPr lang="hr-HR"/>
        </a:p>
      </dgm:t>
    </dgm:pt>
    <dgm:pt modelId="{CFE29F83-99D7-422D-98FC-CBD7E8BF8392}" type="pres">
      <dgm:prSet presAssocID="{8ED463CE-1142-4CDA-A60C-A5FDA55A43E8}" presName="composite" presStyleCnt="0"/>
      <dgm:spPr/>
    </dgm:pt>
    <dgm:pt modelId="{2B2D3BC7-C00F-4E92-988D-F2FE3DC9B253}" type="pres">
      <dgm:prSet presAssocID="{8ED463CE-1142-4CDA-A60C-A5FDA55A43E8}" presName="imagSh" presStyleLbl="b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r-HR"/>
        </a:p>
      </dgm:t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D2706953-579B-4523-8389-4C0B6F9CA4D6}" type="pres">
      <dgm:prSet presAssocID="{8ED463CE-1142-4CDA-A60C-A5FDA55A43E8}" presName="tx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4ECDA81-1D2D-4C73-B788-1E6D95936CC0}" type="pres">
      <dgm:prSet presAssocID="{8D47DFED-BA6B-4093-8017-5EE54BBFCC9D}" presName="sibTrans" presStyleLbl="sibTrans2D1" presStyleIdx="3" presStyleCnt="4"/>
      <dgm:spPr/>
      <dgm:t>
        <a:bodyPr/>
        <a:lstStyle/>
        <a:p>
          <a:endParaRPr lang="hr-HR"/>
        </a:p>
      </dgm:t>
    </dgm:pt>
    <dgm:pt modelId="{887D304F-B25F-46B1-BF90-0E1E411AD79D}" type="pres">
      <dgm:prSet presAssocID="{8D47DFED-BA6B-4093-8017-5EE54BBFCC9D}" presName="connTx" presStyleLbl="sibTrans2D1" presStyleIdx="3" presStyleCnt="4"/>
      <dgm:spPr/>
      <dgm:t>
        <a:bodyPr/>
        <a:lstStyle/>
        <a:p>
          <a:endParaRPr lang="hr-HR"/>
        </a:p>
      </dgm:t>
    </dgm:pt>
    <dgm:pt modelId="{E7620927-5EE4-42E5-9969-6499A5CD5193}" type="pres">
      <dgm:prSet presAssocID="{A72C6C47-29B9-4707-967C-A3E34FE3C416}" presName="composite" presStyleCnt="0"/>
      <dgm:spPr/>
    </dgm:pt>
    <dgm:pt modelId="{9124EAC4-ED77-40F5-947C-F3D55D1A37E4}" type="pres">
      <dgm:prSet presAssocID="{A72C6C47-29B9-4707-967C-A3E34FE3C416}" presName="imagSh" presStyleLbl="b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385558A-FCDB-4FD4-8A78-44A9761E047B}" type="pres">
      <dgm:prSet presAssocID="{A72C6C47-29B9-4707-967C-A3E34FE3C416}" presName="tx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8108A73-FB31-48E8-8B89-AAAAB906811D}" type="presOf" srcId="{02F8F4F3-A798-4D00-A4A9-0514B39990B3}" destId="{1E37ED2F-660F-4F4A-A453-FE7473C40F4E}" srcOrd="1" destOrd="0" presId="urn:microsoft.com/office/officeart/2005/8/layout/hProcess10"/>
    <dgm:cxn modelId="{60AE411F-5280-48B4-8FF7-15211F1CEEC4}" srcId="{01197F0B-5A06-43AE-8588-BB3DBE1F14B5}" destId="{8ED463CE-1142-4CDA-A60C-A5FDA55A43E8}" srcOrd="3" destOrd="0" parTransId="{89973A68-65CD-4FEB-A71E-A33EA1821696}" sibTransId="{8D47DFED-BA6B-4093-8017-5EE54BBFCC9D}"/>
    <dgm:cxn modelId="{167C4C3C-6E8F-4BB7-B64D-D541F6C6698B}" type="presOf" srcId="{27511452-3640-4BD6-B038-A7960EF23AA4}" destId="{C408CD0B-BAED-4372-8D9C-F0EF27030D40}" srcOrd="0" destOrd="0" presId="urn:microsoft.com/office/officeart/2005/8/layout/hProcess10"/>
    <dgm:cxn modelId="{55FFB4DD-3584-4F34-B794-E4633861E978}" srcId="{01197F0B-5A06-43AE-8588-BB3DBE1F14B5}" destId="{B3F74356-7888-47CE-A50A-B8B1E33A2281}" srcOrd="0" destOrd="0" parTransId="{AF88FA3C-EEF1-4D08-8584-E62FF9F77E11}" sibTransId="{02F8F4F3-A798-4D00-A4A9-0514B39990B3}"/>
    <dgm:cxn modelId="{34ACA7D1-A179-4C0B-8BD1-11D96340ECD0}" type="presOf" srcId="{5C33B72F-4BDE-4B03-AA62-A7EB48DC9E77}" destId="{B86CDB6F-EF65-48FA-B3F0-7DDA6B60EDF8}" srcOrd="0" destOrd="0" presId="urn:microsoft.com/office/officeart/2005/8/layout/hProcess10"/>
    <dgm:cxn modelId="{584D4DA2-F297-4433-94C6-90FE42F0618C}" type="presOf" srcId="{8D47DFED-BA6B-4093-8017-5EE54BBFCC9D}" destId="{74ECDA81-1D2D-4C73-B788-1E6D95936CC0}" srcOrd="0" destOrd="0" presId="urn:microsoft.com/office/officeart/2005/8/layout/hProcess10"/>
    <dgm:cxn modelId="{75E0C2AA-2065-4E96-B402-71E61CBCB8A4}" type="presOf" srcId="{07420781-1B67-44A8-AA97-1DE33F4679DA}" destId="{06C2D44A-678B-4266-AE4B-87729BAB5D72}" srcOrd="0" destOrd="0" presId="urn:microsoft.com/office/officeart/2005/8/layout/hProcess10"/>
    <dgm:cxn modelId="{C68B6E6E-FE43-4162-98C4-CFEF7D73F026}" type="presOf" srcId="{A72C6C47-29B9-4707-967C-A3E34FE3C416}" destId="{7385558A-FCDB-4FD4-8A78-44A9761E047B}" srcOrd="0" destOrd="0" presId="urn:microsoft.com/office/officeart/2005/8/layout/hProcess10"/>
    <dgm:cxn modelId="{E158B5BA-785C-46D3-81F4-43EC532B6C3F}" srcId="{01197F0B-5A06-43AE-8588-BB3DBE1F14B5}" destId="{A72C6C47-29B9-4707-967C-A3E34FE3C416}" srcOrd="4" destOrd="0" parTransId="{945CA7AF-1C1C-49D8-8B62-D3E0C5678441}" sibTransId="{81853477-8F0A-400D-A4A1-B49F5FFC2738}"/>
    <dgm:cxn modelId="{FCD97FF2-E3A3-4203-9225-A3F4CD346E81}" type="presOf" srcId="{8C74241E-7FAD-4AA9-8DB4-1A3226BDBDD4}" destId="{0F8720A0-81FE-47DF-8E83-E275347043C6}" srcOrd="1" destOrd="0" presId="urn:microsoft.com/office/officeart/2005/8/layout/hProcess10"/>
    <dgm:cxn modelId="{00057B29-4631-45B5-8A72-2F24562152C2}" type="presOf" srcId="{07420781-1B67-44A8-AA97-1DE33F4679DA}" destId="{B7C742F7-854A-48C2-BC86-F8ACF2D832F7}" srcOrd="1" destOrd="0" presId="urn:microsoft.com/office/officeart/2005/8/layout/hProcess10"/>
    <dgm:cxn modelId="{75C902A2-EA8E-44A4-AE24-DDEC10F62853}" type="presOf" srcId="{01197F0B-5A06-43AE-8588-BB3DBE1F14B5}" destId="{5231A68C-822C-476B-ACFF-56E9E67E4CD3}" srcOrd="0" destOrd="0" presId="urn:microsoft.com/office/officeart/2005/8/layout/hProcess10"/>
    <dgm:cxn modelId="{7D24A819-064C-4A9D-A577-85F0D6580B10}" srcId="{01197F0B-5A06-43AE-8588-BB3DBE1F14B5}" destId="{5C33B72F-4BDE-4B03-AA62-A7EB48DC9E77}" srcOrd="2" destOrd="0" parTransId="{B92AC2DA-7E71-4AFF-98E0-4BB22B32CCA5}" sibTransId="{07420781-1B67-44A8-AA97-1DE33F4679DA}"/>
    <dgm:cxn modelId="{175CDFB2-7406-4449-94A8-60419DD97E1A}" srcId="{01197F0B-5A06-43AE-8588-BB3DBE1F14B5}" destId="{27511452-3640-4BD6-B038-A7960EF23AA4}" srcOrd="1" destOrd="0" parTransId="{240F8F05-9F58-402A-8EC1-6A43D4C59395}" sibTransId="{8C74241E-7FAD-4AA9-8DB4-1A3226BDBDD4}"/>
    <dgm:cxn modelId="{D4FEABF5-5DB0-4DF3-868F-B48658B65AB6}" type="presOf" srcId="{8D47DFED-BA6B-4093-8017-5EE54BBFCC9D}" destId="{887D304F-B25F-46B1-BF90-0E1E411AD79D}" srcOrd="1" destOrd="0" presId="urn:microsoft.com/office/officeart/2005/8/layout/hProcess10"/>
    <dgm:cxn modelId="{2ED4A2D6-9367-45EE-BFBF-A7ED2A7A900A}" type="presOf" srcId="{8ED463CE-1142-4CDA-A60C-A5FDA55A43E8}" destId="{D2706953-579B-4523-8389-4C0B6F9CA4D6}" srcOrd="0" destOrd="0" presId="urn:microsoft.com/office/officeart/2005/8/layout/hProcess10"/>
    <dgm:cxn modelId="{1C9AD94F-4BDD-459E-A5A4-9228F2482C0C}" type="presOf" srcId="{02F8F4F3-A798-4D00-A4A9-0514B39990B3}" destId="{9B68D6EA-7232-4306-AA90-6C1D8914A3CD}" srcOrd="0" destOrd="0" presId="urn:microsoft.com/office/officeart/2005/8/layout/hProcess10"/>
    <dgm:cxn modelId="{D9A954C1-C237-4EA8-82C9-3844624721CC}" type="presOf" srcId="{B3F74356-7888-47CE-A50A-B8B1E33A2281}" destId="{B86A9382-5C0C-4469-833A-BD9A312E05F0}" srcOrd="0" destOrd="0" presId="urn:microsoft.com/office/officeart/2005/8/layout/hProcess10"/>
    <dgm:cxn modelId="{FC961C59-C08E-449F-BCD9-2ADC03D6EF16}" type="presOf" srcId="{8C74241E-7FAD-4AA9-8DB4-1A3226BDBDD4}" destId="{F5331AC8-C5C9-4C12-9C1F-DEA4F195410A}" srcOrd="0" destOrd="0" presId="urn:microsoft.com/office/officeart/2005/8/layout/hProcess10"/>
    <dgm:cxn modelId="{C8643AFB-FE90-4C57-AFE5-460EA1B6135F}" type="presParOf" srcId="{5231A68C-822C-476B-ACFF-56E9E67E4CD3}" destId="{D7612DA9-9757-422D-8AF7-957EB73106DF}" srcOrd="0" destOrd="0" presId="urn:microsoft.com/office/officeart/2005/8/layout/hProcess10"/>
    <dgm:cxn modelId="{C10F78AD-E784-4C58-ACA3-595FC49D37CE}" type="presParOf" srcId="{D7612DA9-9757-422D-8AF7-957EB73106DF}" destId="{E5CB4320-6CFB-470F-920C-9C479EBE9248}" srcOrd="0" destOrd="0" presId="urn:microsoft.com/office/officeart/2005/8/layout/hProcess10"/>
    <dgm:cxn modelId="{6223AFEF-C108-4B67-A5A8-9BD103923AFC}" type="presParOf" srcId="{D7612DA9-9757-422D-8AF7-957EB73106DF}" destId="{B86A9382-5C0C-4469-833A-BD9A312E05F0}" srcOrd="1" destOrd="0" presId="urn:microsoft.com/office/officeart/2005/8/layout/hProcess10"/>
    <dgm:cxn modelId="{1AE2A3E0-7C82-4921-B514-37EB0B7BD87C}" type="presParOf" srcId="{5231A68C-822C-476B-ACFF-56E9E67E4CD3}" destId="{9B68D6EA-7232-4306-AA90-6C1D8914A3CD}" srcOrd="1" destOrd="0" presId="urn:microsoft.com/office/officeart/2005/8/layout/hProcess10"/>
    <dgm:cxn modelId="{F278223A-B110-447D-BDEC-9FFA94DD1DE6}" type="presParOf" srcId="{9B68D6EA-7232-4306-AA90-6C1D8914A3CD}" destId="{1E37ED2F-660F-4F4A-A453-FE7473C40F4E}" srcOrd="0" destOrd="0" presId="urn:microsoft.com/office/officeart/2005/8/layout/hProcess10"/>
    <dgm:cxn modelId="{70FB340C-CC0B-407A-AFE7-69A6ABA75E4A}" type="presParOf" srcId="{5231A68C-822C-476B-ACFF-56E9E67E4CD3}" destId="{B2104013-5A79-45AA-A22E-994BD50F1747}" srcOrd="2" destOrd="0" presId="urn:microsoft.com/office/officeart/2005/8/layout/hProcess10"/>
    <dgm:cxn modelId="{FF158AE0-9B25-416C-82B7-FFC345A74452}" type="presParOf" srcId="{B2104013-5A79-45AA-A22E-994BD50F1747}" destId="{201C3F4F-A247-4E6A-891C-C961B63476B0}" srcOrd="0" destOrd="0" presId="urn:microsoft.com/office/officeart/2005/8/layout/hProcess10"/>
    <dgm:cxn modelId="{DD0E8642-F353-4339-B8B1-4E335A387176}" type="presParOf" srcId="{B2104013-5A79-45AA-A22E-994BD50F1747}" destId="{C408CD0B-BAED-4372-8D9C-F0EF27030D40}" srcOrd="1" destOrd="0" presId="urn:microsoft.com/office/officeart/2005/8/layout/hProcess10"/>
    <dgm:cxn modelId="{A81ECF15-E277-4177-8483-DA76CA11A826}" type="presParOf" srcId="{5231A68C-822C-476B-ACFF-56E9E67E4CD3}" destId="{F5331AC8-C5C9-4C12-9C1F-DEA4F195410A}" srcOrd="3" destOrd="0" presId="urn:microsoft.com/office/officeart/2005/8/layout/hProcess10"/>
    <dgm:cxn modelId="{2369185A-9DCB-4FD3-8E95-A3FF0D107C2A}" type="presParOf" srcId="{F5331AC8-C5C9-4C12-9C1F-DEA4F195410A}" destId="{0F8720A0-81FE-47DF-8E83-E275347043C6}" srcOrd="0" destOrd="0" presId="urn:microsoft.com/office/officeart/2005/8/layout/hProcess10"/>
    <dgm:cxn modelId="{05FFC2FB-4FA1-4F6B-BAA3-36326024964E}" type="presParOf" srcId="{5231A68C-822C-476B-ACFF-56E9E67E4CD3}" destId="{74431743-E092-435F-8C86-D338E01A1E37}" srcOrd="4" destOrd="0" presId="urn:microsoft.com/office/officeart/2005/8/layout/hProcess10"/>
    <dgm:cxn modelId="{625F7E50-A345-430A-9FF3-82C6207136E7}" type="presParOf" srcId="{74431743-E092-435F-8C86-D338E01A1E37}" destId="{3C44E791-9D70-4C1E-BFEC-374B81B64B5C}" srcOrd="0" destOrd="0" presId="urn:microsoft.com/office/officeart/2005/8/layout/hProcess10"/>
    <dgm:cxn modelId="{AA5F7DAF-DB7A-44E5-9430-93ED05925C72}" type="presParOf" srcId="{74431743-E092-435F-8C86-D338E01A1E37}" destId="{B86CDB6F-EF65-48FA-B3F0-7DDA6B60EDF8}" srcOrd="1" destOrd="0" presId="urn:microsoft.com/office/officeart/2005/8/layout/hProcess10"/>
    <dgm:cxn modelId="{1B6A4332-824B-44DE-AF79-1F3C7CCC1A45}" type="presParOf" srcId="{5231A68C-822C-476B-ACFF-56E9E67E4CD3}" destId="{06C2D44A-678B-4266-AE4B-87729BAB5D72}" srcOrd="5" destOrd="0" presId="urn:microsoft.com/office/officeart/2005/8/layout/hProcess10"/>
    <dgm:cxn modelId="{A92237D0-5F54-43B8-B4BF-5D298DC5F166}" type="presParOf" srcId="{06C2D44A-678B-4266-AE4B-87729BAB5D72}" destId="{B7C742F7-854A-48C2-BC86-F8ACF2D832F7}" srcOrd="0" destOrd="0" presId="urn:microsoft.com/office/officeart/2005/8/layout/hProcess10"/>
    <dgm:cxn modelId="{185E2D3B-E64F-4639-A59F-8B321A4C427E}" type="presParOf" srcId="{5231A68C-822C-476B-ACFF-56E9E67E4CD3}" destId="{CFE29F83-99D7-422D-98FC-CBD7E8BF8392}" srcOrd="6" destOrd="0" presId="urn:microsoft.com/office/officeart/2005/8/layout/hProcess10"/>
    <dgm:cxn modelId="{7463F031-761E-42B2-B685-07BE0636A929}" type="presParOf" srcId="{CFE29F83-99D7-422D-98FC-CBD7E8BF8392}" destId="{2B2D3BC7-C00F-4E92-988D-F2FE3DC9B253}" srcOrd="0" destOrd="0" presId="urn:microsoft.com/office/officeart/2005/8/layout/hProcess10"/>
    <dgm:cxn modelId="{6EC57EE1-AD5B-4759-9B24-6A044814D3E2}" type="presParOf" srcId="{CFE29F83-99D7-422D-98FC-CBD7E8BF8392}" destId="{D2706953-579B-4523-8389-4C0B6F9CA4D6}" srcOrd="1" destOrd="0" presId="urn:microsoft.com/office/officeart/2005/8/layout/hProcess10"/>
    <dgm:cxn modelId="{C0423224-A016-4D71-B818-83D81CFFE4B1}" type="presParOf" srcId="{5231A68C-822C-476B-ACFF-56E9E67E4CD3}" destId="{74ECDA81-1D2D-4C73-B788-1E6D95936CC0}" srcOrd="7" destOrd="0" presId="urn:microsoft.com/office/officeart/2005/8/layout/hProcess10"/>
    <dgm:cxn modelId="{0BDE356A-9428-4DDC-871C-E168A6E14779}" type="presParOf" srcId="{74ECDA81-1D2D-4C73-B788-1E6D95936CC0}" destId="{887D304F-B25F-46B1-BF90-0E1E411AD79D}" srcOrd="0" destOrd="0" presId="urn:microsoft.com/office/officeart/2005/8/layout/hProcess10"/>
    <dgm:cxn modelId="{8BD9210A-7763-45AB-A118-70C3F0E87DB0}" type="presParOf" srcId="{5231A68C-822C-476B-ACFF-56E9E67E4CD3}" destId="{E7620927-5EE4-42E5-9969-6499A5CD5193}" srcOrd="8" destOrd="0" presId="urn:microsoft.com/office/officeart/2005/8/layout/hProcess10"/>
    <dgm:cxn modelId="{276FC725-305A-4DD8-A2BF-33A1BF86B7D6}" type="presParOf" srcId="{E7620927-5EE4-42E5-9969-6499A5CD5193}" destId="{9124EAC4-ED77-40F5-947C-F3D55D1A37E4}" srcOrd="0" destOrd="0" presId="urn:microsoft.com/office/officeart/2005/8/layout/hProcess10"/>
    <dgm:cxn modelId="{EA2DE558-6F40-4CE0-B646-0F577B1F2787}" type="presParOf" srcId="{E7620927-5EE4-42E5-9969-6499A5CD5193}" destId="{7385558A-FCDB-4FD4-8A78-44A9761E047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B4320-6CFB-470F-920C-9C479EBE9248}">
      <dsp:nvSpPr>
        <dsp:cNvPr id="0" name=""/>
        <dsp:cNvSpPr/>
      </dsp:nvSpPr>
      <dsp:spPr>
        <a:xfrm>
          <a:off x="6484" y="732145"/>
          <a:ext cx="1515854" cy="151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A9382-5C0C-4469-833A-BD9A312E05F0}">
      <dsp:nvSpPr>
        <dsp:cNvPr id="0" name=""/>
        <dsp:cNvSpPr/>
      </dsp:nvSpPr>
      <dsp:spPr>
        <a:xfrm>
          <a:off x="253250" y="1641658"/>
          <a:ext cx="1515854" cy="151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bg1"/>
              </a:solidFill>
            </a:rPr>
            <a:t>Raising money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bg1"/>
              </a:solidFill>
            </a:rPr>
            <a:t>and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bg1"/>
              </a:solidFill>
            </a:rPr>
            <a:t>employee recruitment</a:t>
          </a:r>
          <a:endParaRPr lang="hr-HR" sz="1700" kern="1200" dirty="0">
            <a:solidFill>
              <a:schemeClr val="bg1"/>
            </a:solidFill>
          </a:endParaRPr>
        </a:p>
      </dsp:txBody>
      <dsp:txXfrm>
        <a:off x="297648" y="1686056"/>
        <a:ext cx="1427058" cy="1427058"/>
      </dsp:txXfrm>
    </dsp:sp>
    <dsp:sp modelId="{9B68D6EA-7232-4306-AA90-6C1D8914A3CD}">
      <dsp:nvSpPr>
        <dsp:cNvPr id="0" name=""/>
        <dsp:cNvSpPr/>
      </dsp:nvSpPr>
      <dsp:spPr>
        <a:xfrm>
          <a:off x="1814325" y="1307953"/>
          <a:ext cx="291986" cy="364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1814325" y="1380801"/>
        <a:ext cx="204390" cy="218542"/>
      </dsp:txXfrm>
    </dsp:sp>
    <dsp:sp modelId="{201C3F4F-A247-4E6A-891C-C961B63476B0}">
      <dsp:nvSpPr>
        <dsp:cNvPr id="0" name=""/>
        <dsp:cNvSpPr/>
      </dsp:nvSpPr>
      <dsp:spPr>
        <a:xfrm>
          <a:off x="2356586" y="732145"/>
          <a:ext cx="1515854" cy="151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8CD0B-BAED-4372-8D9C-F0EF27030D40}">
      <dsp:nvSpPr>
        <dsp:cNvPr id="0" name=""/>
        <dsp:cNvSpPr/>
      </dsp:nvSpPr>
      <dsp:spPr>
        <a:xfrm>
          <a:off x="2603353" y="1641658"/>
          <a:ext cx="1515854" cy="151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/>
            <a:t>Website development</a:t>
          </a:r>
          <a:endParaRPr lang="hr-HR" sz="1700" kern="1200" dirty="0"/>
        </a:p>
      </dsp:txBody>
      <dsp:txXfrm>
        <a:off x="2647751" y="1686056"/>
        <a:ext cx="1427058" cy="1427058"/>
      </dsp:txXfrm>
    </dsp:sp>
    <dsp:sp modelId="{F5331AC8-C5C9-4C12-9C1F-DEA4F195410A}">
      <dsp:nvSpPr>
        <dsp:cNvPr id="0" name=""/>
        <dsp:cNvSpPr/>
      </dsp:nvSpPr>
      <dsp:spPr>
        <a:xfrm>
          <a:off x="4164427" y="1307953"/>
          <a:ext cx="291986" cy="364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4164427" y="1380801"/>
        <a:ext cx="204390" cy="218542"/>
      </dsp:txXfrm>
    </dsp:sp>
    <dsp:sp modelId="{3C44E791-9D70-4C1E-BFEC-374B81B64B5C}">
      <dsp:nvSpPr>
        <dsp:cNvPr id="0" name=""/>
        <dsp:cNvSpPr/>
      </dsp:nvSpPr>
      <dsp:spPr>
        <a:xfrm>
          <a:off x="4706689" y="732145"/>
          <a:ext cx="1515854" cy="151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CDB6F-EF65-48FA-B3F0-7DDA6B60EDF8}">
      <dsp:nvSpPr>
        <dsp:cNvPr id="0" name=""/>
        <dsp:cNvSpPr/>
      </dsp:nvSpPr>
      <dsp:spPr>
        <a:xfrm>
          <a:off x="4953456" y="1641658"/>
          <a:ext cx="1515854" cy="151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/>
            <a:t>Collaboration with governments</a:t>
          </a:r>
          <a:endParaRPr lang="hr-HR" sz="1700" kern="1200" dirty="0"/>
        </a:p>
      </dsp:txBody>
      <dsp:txXfrm>
        <a:off x="4997854" y="1686056"/>
        <a:ext cx="1427058" cy="1427058"/>
      </dsp:txXfrm>
    </dsp:sp>
    <dsp:sp modelId="{06C2D44A-678B-4266-AE4B-87729BAB5D72}">
      <dsp:nvSpPr>
        <dsp:cNvPr id="0" name=""/>
        <dsp:cNvSpPr/>
      </dsp:nvSpPr>
      <dsp:spPr>
        <a:xfrm>
          <a:off x="6514530" y="1307953"/>
          <a:ext cx="291986" cy="364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6514530" y="1380801"/>
        <a:ext cx="204390" cy="218542"/>
      </dsp:txXfrm>
    </dsp:sp>
    <dsp:sp modelId="{2B2D3BC7-C00F-4E92-988D-F2FE3DC9B253}">
      <dsp:nvSpPr>
        <dsp:cNvPr id="0" name=""/>
        <dsp:cNvSpPr/>
      </dsp:nvSpPr>
      <dsp:spPr>
        <a:xfrm>
          <a:off x="7056792" y="732145"/>
          <a:ext cx="1515854" cy="151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06953-579B-4523-8389-4C0B6F9CA4D6}">
      <dsp:nvSpPr>
        <dsp:cNvPr id="0" name=""/>
        <dsp:cNvSpPr/>
      </dsp:nvSpPr>
      <dsp:spPr>
        <a:xfrm>
          <a:off x="7303559" y="1641658"/>
          <a:ext cx="1515854" cy="151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/>
            <a:t>Massive advertising of our website</a:t>
          </a:r>
          <a:endParaRPr lang="hr-HR" sz="1700" kern="1200" dirty="0"/>
        </a:p>
      </dsp:txBody>
      <dsp:txXfrm>
        <a:off x="7347957" y="1686056"/>
        <a:ext cx="1427058" cy="1427058"/>
      </dsp:txXfrm>
    </dsp:sp>
    <dsp:sp modelId="{74ECDA81-1D2D-4C73-B788-1E6D95936CC0}">
      <dsp:nvSpPr>
        <dsp:cNvPr id="0" name=""/>
        <dsp:cNvSpPr/>
      </dsp:nvSpPr>
      <dsp:spPr>
        <a:xfrm>
          <a:off x="8864633" y="1307953"/>
          <a:ext cx="291986" cy="364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8864633" y="1380801"/>
        <a:ext cx="204390" cy="218542"/>
      </dsp:txXfrm>
    </dsp:sp>
    <dsp:sp modelId="{9124EAC4-ED77-40F5-947C-F3D55D1A37E4}">
      <dsp:nvSpPr>
        <dsp:cNvPr id="0" name=""/>
        <dsp:cNvSpPr/>
      </dsp:nvSpPr>
      <dsp:spPr>
        <a:xfrm>
          <a:off x="9406894" y="732145"/>
          <a:ext cx="1515854" cy="15158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5558A-FCDB-4FD4-8A78-44A9761E047B}">
      <dsp:nvSpPr>
        <dsp:cNvPr id="0" name=""/>
        <dsp:cNvSpPr/>
      </dsp:nvSpPr>
      <dsp:spPr>
        <a:xfrm>
          <a:off x="9653661" y="1641658"/>
          <a:ext cx="1515854" cy="151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700" kern="1200" dirty="0"/>
            <a:t>Profits from advertising and membership fee</a:t>
          </a:r>
          <a:endParaRPr lang="hr-HR" sz="1700" kern="1200" dirty="0"/>
        </a:p>
      </dsp:txBody>
      <dsp:txXfrm>
        <a:off x="9698059" y="1686056"/>
        <a:ext cx="1427058" cy="1427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30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355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984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64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681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41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55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976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23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1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50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0D34F-D8BA-4DC4-A730-142DD8FBB0F8}" type="datetimeFigureOut">
              <a:rPr lang="hr-HR" smtClean="0"/>
              <a:t>4.6.2020.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CE10-0B81-429D-8FEA-6B0DCCFD70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04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slide" Target="slide5.xml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3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" Type="http://schemas.openxmlformats.org/officeDocument/2006/relationships/image" Target="../media/image3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4.wdp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84A044-1DBE-4A90-8B89-F403DF80C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6" b="614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ln>
            <a:solidFill>
              <a:srgbClr val="194A70"/>
            </a:solidFill>
          </a:ln>
        </p:spPr>
      </p:pic>
    </p:spTree>
    <p:extLst>
      <p:ext uri="{BB962C8B-B14F-4D97-AF65-F5344CB8AC3E}">
        <p14:creationId xmlns:p14="http://schemas.microsoft.com/office/powerpoint/2010/main" val="35764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5E59CE-8615-4FA3-84AC-797929B3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572868"/>
            <a:ext cx="4784034" cy="15266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24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“Great idea to have all the information that you need to keep up with situations all around the world!”</a:t>
            </a:r>
            <a:endParaRPr lang="hr-HR" sz="2400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marL="0" indent="0" algn="ctr">
              <a:buNone/>
            </a:pPr>
            <a:r>
              <a:rPr lang="en-CA" sz="2400" i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-</a:t>
            </a:r>
            <a:r>
              <a:rPr lang="hr-HR" sz="2400" i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Director of Pametno Putovanje 2</a:t>
            </a:r>
            <a:endParaRPr lang="en-CA" sz="2400" i="1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6FCA6D-D2D4-47E0-9C26-161E9DD1F21F}"/>
              </a:ext>
            </a:extLst>
          </p:cNvPr>
          <p:cNvSpPr txBox="1"/>
          <p:nvPr/>
        </p:nvSpPr>
        <p:spPr>
          <a:xfrm>
            <a:off x="8426547" y="2421155"/>
            <a:ext cx="335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“I find it very helpful, especially because my company is exporting to other countries and I would definitely use this site.”</a:t>
            </a:r>
          </a:p>
          <a:p>
            <a:pPr algn="ctr"/>
            <a:r>
              <a:rPr lang="en-CA" sz="2400" i="1" dirty="0">
                <a:solidFill>
                  <a:schemeClr val="bg1"/>
                </a:solidFill>
              </a:rPr>
              <a:t>- Director of Alpha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3AE225-42E5-4625-9928-9410A1CA8491}"/>
              </a:ext>
            </a:extLst>
          </p:cNvPr>
          <p:cNvSpPr txBox="1"/>
          <p:nvPr/>
        </p:nvSpPr>
        <p:spPr>
          <a:xfrm>
            <a:off x="819275" y="5691986"/>
            <a:ext cx="7734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“Very good thinking. Very helpful solution.”</a:t>
            </a:r>
          </a:p>
          <a:p>
            <a:pPr algn="ctr"/>
            <a:r>
              <a:rPr lang="en-CA" sz="2800" i="1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- Director of Bit4Bytes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C22276-AEC1-4215-8575-BEE03C3A4222}"/>
              </a:ext>
            </a:extLst>
          </p:cNvPr>
          <p:cNvSpPr txBox="1"/>
          <p:nvPr/>
        </p:nvSpPr>
        <p:spPr>
          <a:xfrm>
            <a:off x="1041010" y="2609205"/>
            <a:ext cx="61957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“This is a great idea!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It would help me a lot in this time of crisis.” </a:t>
            </a:r>
          </a:p>
          <a:p>
            <a:pPr algn="ctr"/>
            <a:r>
              <a:rPr lang="en-CA" sz="2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– Director of </a:t>
            </a:r>
            <a:r>
              <a:rPr lang="en-CA" sz="2800" i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Izmus</a:t>
            </a:r>
            <a:endParaRPr lang="hr-HR" sz="28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BF729-075C-4138-9875-1126C89A66C5}"/>
              </a:ext>
            </a:extLst>
          </p:cNvPr>
          <p:cNvSpPr txBox="1"/>
          <p:nvPr/>
        </p:nvSpPr>
        <p:spPr>
          <a:xfrm>
            <a:off x="6096000" y="428262"/>
            <a:ext cx="535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“It’s quite a helpful idea for staying up-to-date with all regulations during the pandemic.”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- Cofounder of </a:t>
            </a:r>
            <a:r>
              <a:rPr lang="en-CA" sz="24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ThisCounts</a:t>
            </a:r>
            <a:endParaRPr lang="en-CA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5E59CE-8615-4FA3-84AC-797929B3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572868"/>
            <a:ext cx="4784034" cy="15266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2400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“Great idea to have all the information that you need to keep up with situations all around the world!”</a:t>
            </a:r>
          </a:p>
          <a:p>
            <a:pPr marL="0" indent="0" algn="ctr">
              <a:buNone/>
            </a:pPr>
            <a:r>
              <a:rPr lang="en-CA" sz="2400" i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-</a:t>
            </a:r>
            <a:r>
              <a:rPr lang="hr-HR" sz="2400" i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Director of Pametno Putovanje 2</a:t>
            </a:r>
            <a:endParaRPr lang="en-CA" sz="2400" i="1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  <a:p>
            <a:pPr algn="ctr"/>
            <a:endParaRPr lang="hr-HR" sz="2400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6FCA6D-D2D4-47E0-9C26-161E9DD1F21F}"/>
              </a:ext>
            </a:extLst>
          </p:cNvPr>
          <p:cNvSpPr txBox="1"/>
          <p:nvPr/>
        </p:nvSpPr>
        <p:spPr>
          <a:xfrm>
            <a:off x="8078745" y="2220102"/>
            <a:ext cx="40287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</a:rPr>
              <a:t>“I find it very helpful, especially because my company is exporting to other countries and I would definitely use this site.”</a:t>
            </a:r>
          </a:p>
          <a:p>
            <a:pPr algn="ctr"/>
            <a:r>
              <a:rPr lang="en-CA" sz="2400" i="1" dirty="0">
                <a:solidFill>
                  <a:schemeClr val="bg1"/>
                </a:solidFill>
              </a:rPr>
              <a:t>- Director of Alpha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3AE225-42E5-4625-9928-9410A1CA8491}"/>
              </a:ext>
            </a:extLst>
          </p:cNvPr>
          <p:cNvSpPr txBox="1"/>
          <p:nvPr/>
        </p:nvSpPr>
        <p:spPr>
          <a:xfrm>
            <a:off x="1760807" y="5953301"/>
            <a:ext cx="7734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“Very good thinking. Very helpful solution.”</a:t>
            </a:r>
          </a:p>
          <a:p>
            <a:pPr algn="ctr"/>
            <a:r>
              <a:rPr lang="en-CA" sz="2400" i="1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- Director of Bit4Bytes</a:t>
            </a:r>
          </a:p>
          <a:p>
            <a:pPr algn="ctr"/>
            <a:endParaRPr lang="hr-HR" sz="2400" dirty="0">
              <a:solidFill>
                <a:schemeClr val="bg1"/>
              </a:solidFill>
              <a:latin typeface="Aharoni" panose="02010803020104030203" pitchFamily="2" charset="-79"/>
              <a:ea typeface="STHupo" panose="020B0503020204020204" pitchFamily="2" charset="-122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C22276-AEC1-4215-8575-BEE03C3A4222}"/>
              </a:ext>
            </a:extLst>
          </p:cNvPr>
          <p:cNvSpPr txBox="1"/>
          <p:nvPr/>
        </p:nvSpPr>
        <p:spPr>
          <a:xfrm>
            <a:off x="66363" y="2502926"/>
            <a:ext cx="53536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“This is a great idea!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It would help me a lot in this time of crisis.” </a:t>
            </a:r>
          </a:p>
          <a:p>
            <a:pPr algn="ctr"/>
            <a:r>
              <a:rPr lang="en-CA" sz="2800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– Director of </a:t>
            </a:r>
            <a:r>
              <a:rPr lang="en-CA" sz="2800" i="1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Izmus</a:t>
            </a:r>
            <a:endParaRPr lang="hr-HR" sz="28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BF729-075C-4138-9875-1126C89A66C5}"/>
              </a:ext>
            </a:extLst>
          </p:cNvPr>
          <p:cNvSpPr txBox="1"/>
          <p:nvPr/>
        </p:nvSpPr>
        <p:spPr>
          <a:xfrm>
            <a:off x="6318332" y="323944"/>
            <a:ext cx="535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“It’s quite a helpful idea for staying up-to-date with all regulations during the pandemic.”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  <a:latin typeface="High Tower Text" panose="02040502050506030303" pitchFamily="18" charset="0"/>
              </a:rPr>
              <a:t>- Cofounder of </a:t>
            </a:r>
            <a:r>
              <a:rPr lang="en-CA" sz="24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ThisCounts</a:t>
            </a:r>
            <a:endParaRPr lang="en-CA" sz="24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90059939-088A-4E83-A871-FCAC67372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80" b="67421" l="29576" r="42802">
                        <a14:foregroundMark x1="30161" y1="47135" x2="34919" y2="58594"/>
                        <a14:foregroundMark x1="34919" y1="58594" x2="34334" y2="57031"/>
                        <a14:foregroundMark x1="34993" y1="58464" x2="38726" y2="56120"/>
                        <a14:foregroundMark x1="38726" y1="56120" x2="38726" y2="56120"/>
                        <a14:foregroundMark x1="38946" y1="56380" x2="41069" y2="62370"/>
                        <a14:foregroundMark x1="41069" y1="62370" x2="40776" y2="64583"/>
                        <a14:foregroundMark x1="36091" y1="60286" x2="35212" y2="66797"/>
                        <a14:foregroundMark x1="36823" y1="60677" x2="37775" y2="66927"/>
                        <a14:foregroundMark x1="35871" y1="32943" x2="37262" y2="32943"/>
                        <a14:foregroundMark x1="37262" y1="32943" x2="39751" y2="33333"/>
                        <a14:backgroundMark x1="12518" y1="25130" x2="13177" y2="25260"/>
                        <a14:backgroundMark x1="37408" y1="62760" x2="37335" y2="6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28225" r="55545" b="28224"/>
          <a:stretch/>
        </p:blipFill>
        <p:spPr>
          <a:xfrm>
            <a:off x="5198493" y="1322092"/>
            <a:ext cx="3146946" cy="46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12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84A044-1DBE-4A90-8B89-F403DF80C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6" b="614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ln>
            <a:solidFill>
              <a:srgbClr val="194A70"/>
            </a:solidFill>
          </a:ln>
        </p:spPr>
      </p:pic>
    </p:spTree>
    <p:extLst>
      <p:ext uri="{BB962C8B-B14F-4D97-AF65-F5344CB8AC3E}">
        <p14:creationId xmlns:p14="http://schemas.microsoft.com/office/powerpoint/2010/main" val="335410391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ORY">
            <a:hlinkClick r:id="" action="ppaction://media"/>
            <a:extLst>
              <a:ext uri="{FF2B5EF4-FFF2-40B4-BE49-F238E27FC236}">
                <a16:creationId xmlns:a16="http://schemas.microsoft.com/office/drawing/2014/main" xmlns="" id="{11E563DB-0073-4873-BBEF-8322A02D0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5-27 at 15.12.51">
            <a:hlinkClick r:id="" action="ppaction://media"/>
            <a:extLst>
              <a:ext uri="{FF2B5EF4-FFF2-40B4-BE49-F238E27FC236}">
                <a16:creationId xmlns:a16="http://schemas.microsoft.com/office/drawing/2014/main" xmlns="" id="{698C1BFD-1EE5-40FA-9809-8C4FDCA4E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269" t="4894" r="4346"/>
          <a:stretch/>
        </p:blipFill>
        <p:spPr>
          <a:xfrm>
            <a:off x="351692" y="394775"/>
            <a:ext cx="11493305" cy="61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19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D976CFC8-F77D-42C6-A6B0-ED21748060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8627011"/>
                  </p:ext>
                </p:extLst>
              </p:nvPr>
            </p:nvGraphicFramePr>
            <p:xfrm>
              <a:off x="9091155" y="5310346"/>
              <a:ext cx="1280000" cy="720000"/>
            </p:xfrm>
            <a:graphic>
              <a:graphicData uri="http://schemas.microsoft.com/office/powerpoint/2016/slidezoom">
                <pslz:sldZm>
                  <pslz:sldZmObj sldId="268" cId="2652294295">
                    <pslz:zmPr id="{7214727C-245A-4542-A575-89ABE36D92F7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80000" cy="7200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D976CFC8-F77D-42C6-A6B0-ED21748060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1155" y="5310346"/>
                <a:ext cx="1280000" cy="720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C171A-A050-4CFF-AC7D-3AD5C0A3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</a:rPr>
              <a:t>ABOUT US</a:t>
            </a:r>
            <a:endParaRPr lang="hr-HR" sz="5400" b="1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88C1952-D40B-4B47-A2BB-74AF2678F8D9}"/>
              </a:ext>
            </a:extLst>
          </p:cNvPr>
          <p:cNvGrpSpPr/>
          <p:nvPr/>
        </p:nvGrpSpPr>
        <p:grpSpPr>
          <a:xfrm>
            <a:off x="913968" y="2268856"/>
            <a:ext cx="3093750" cy="3195001"/>
            <a:chOff x="913968" y="2268856"/>
            <a:chExt cx="3093750" cy="3195001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xmlns="" id="{2050259C-9803-4212-A4D2-B6AC42A598F5}"/>
                </a:ext>
              </a:extLst>
            </p:cNvPr>
            <p:cNvSpPr/>
            <p:nvPr/>
          </p:nvSpPr>
          <p:spPr>
            <a:xfrm>
              <a:off x="1517250" y="2268856"/>
              <a:ext cx="1887187" cy="1887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8" name="Rectangle 7" descr="Upward trend">
              <a:extLst>
                <a:ext uri="{FF2B5EF4-FFF2-40B4-BE49-F238E27FC236}">
                  <a16:creationId xmlns:a16="http://schemas.microsoft.com/office/drawing/2014/main" xmlns="" id="{4CBCEF69-E0EA-48E7-8E2E-86A3FB8BE5CA}"/>
                </a:ext>
              </a:extLst>
            </p:cNvPr>
            <p:cNvSpPr/>
            <p:nvPr/>
          </p:nvSpPr>
          <p:spPr>
            <a:xfrm>
              <a:off x="1919437" y="2671044"/>
              <a:ext cx="1082812" cy="1082812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A76BF12-5DAE-4C81-8783-E9428C041565}"/>
                </a:ext>
              </a:extLst>
            </p:cNvPr>
            <p:cNvSpPr/>
            <p:nvPr/>
          </p:nvSpPr>
          <p:spPr>
            <a:xfrm>
              <a:off x="913968" y="4743857"/>
              <a:ext cx="3093750" cy="720000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CA" sz="2800" kern="1200" dirty="0">
                  <a:solidFill>
                    <a:schemeClr val="bg1"/>
                  </a:solidFill>
                </a:rPr>
                <a:t>THE MARKET</a:t>
              </a:r>
              <a:endParaRPr lang="en-US" sz="28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9117DD6-0899-468C-AD80-FBA8739FBDF2}"/>
              </a:ext>
            </a:extLst>
          </p:cNvPr>
          <p:cNvGrpSpPr/>
          <p:nvPr/>
        </p:nvGrpSpPr>
        <p:grpSpPr>
          <a:xfrm>
            <a:off x="4549125" y="2268856"/>
            <a:ext cx="3093750" cy="3195001"/>
            <a:chOff x="4549125" y="2268856"/>
            <a:chExt cx="3093750" cy="3195001"/>
          </a:xfrm>
        </p:grpSpPr>
        <p:sp>
          <p:nvSpPr>
            <p:cNvPr id="35" name="Rectangle: Diagonal Corners Rounded 34">
              <a:extLst>
                <a:ext uri="{FF2B5EF4-FFF2-40B4-BE49-F238E27FC236}">
                  <a16:creationId xmlns:a16="http://schemas.microsoft.com/office/drawing/2014/main" xmlns="" id="{BD07E91A-3440-426D-BD6C-7F7245947349}"/>
                </a:ext>
              </a:extLst>
            </p:cNvPr>
            <p:cNvSpPr/>
            <p:nvPr/>
          </p:nvSpPr>
          <p:spPr>
            <a:xfrm>
              <a:off x="5152406" y="2268856"/>
              <a:ext cx="1887187" cy="1887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7" name="Rectangle 36" descr="Question Mark">
              <a:extLst>
                <a:ext uri="{FF2B5EF4-FFF2-40B4-BE49-F238E27FC236}">
                  <a16:creationId xmlns:a16="http://schemas.microsoft.com/office/drawing/2014/main" xmlns="" id="{5B7363B4-FDFD-40CA-875A-13E13541FC1F}"/>
                </a:ext>
              </a:extLst>
            </p:cNvPr>
            <p:cNvSpPr/>
            <p:nvPr/>
          </p:nvSpPr>
          <p:spPr>
            <a:xfrm>
              <a:off x="5554593" y="2671044"/>
              <a:ext cx="1082812" cy="1082812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6708F5BC-AF49-488B-98E5-A96E5792FD8A}"/>
                </a:ext>
              </a:extLst>
            </p:cNvPr>
            <p:cNvSpPr/>
            <p:nvPr/>
          </p:nvSpPr>
          <p:spPr>
            <a:xfrm>
              <a:off x="4549125" y="4743857"/>
              <a:ext cx="3093750" cy="720000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CA" sz="2800" kern="1200" dirty="0">
                  <a:solidFill>
                    <a:schemeClr val="bg1"/>
                  </a:solidFill>
                </a:rPr>
                <a:t>WHY US?</a:t>
              </a:r>
              <a:endParaRPr lang="en-US" sz="28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9182564B-08DF-4E93-9526-8E1A0A8DC98F}"/>
              </a:ext>
            </a:extLst>
          </p:cNvPr>
          <p:cNvGrpSpPr/>
          <p:nvPr/>
        </p:nvGrpSpPr>
        <p:grpSpPr>
          <a:xfrm>
            <a:off x="8184281" y="2268856"/>
            <a:ext cx="3093750" cy="3195001"/>
            <a:chOff x="8184281" y="2268856"/>
            <a:chExt cx="3093750" cy="3195001"/>
          </a:xfrm>
        </p:grpSpPr>
        <p:sp>
          <p:nvSpPr>
            <p:cNvPr id="43" name="Rectangle: Diagonal Corners Rounded 42">
              <a:extLst>
                <a:ext uri="{FF2B5EF4-FFF2-40B4-BE49-F238E27FC236}">
                  <a16:creationId xmlns:a16="http://schemas.microsoft.com/office/drawing/2014/main" xmlns="" id="{D938B567-9FD0-450C-8AFF-02C229F24DE6}"/>
                </a:ext>
              </a:extLst>
            </p:cNvPr>
            <p:cNvSpPr/>
            <p:nvPr/>
          </p:nvSpPr>
          <p:spPr>
            <a:xfrm>
              <a:off x="8787562" y="2268856"/>
              <a:ext cx="1887187" cy="1887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hr-HR"/>
            </a:p>
          </p:txBody>
        </p:sp>
        <p:sp>
          <p:nvSpPr>
            <p:cNvPr id="44" name="Rectangle 43" descr="Cloud">
              <a:extLst>
                <a:ext uri="{FF2B5EF4-FFF2-40B4-BE49-F238E27FC236}">
                  <a16:creationId xmlns:a16="http://schemas.microsoft.com/office/drawing/2014/main" xmlns="" id="{35542E71-1C9E-4C16-891F-D5D2F6D3AF22}"/>
                </a:ext>
              </a:extLst>
            </p:cNvPr>
            <p:cNvSpPr/>
            <p:nvPr/>
          </p:nvSpPr>
          <p:spPr>
            <a:xfrm>
              <a:off x="9189750" y="2671044"/>
              <a:ext cx="1082812" cy="1082812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C2D362E-3182-4565-9C72-2237FC1EFDE2}"/>
                </a:ext>
              </a:extLst>
            </p:cNvPr>
            <p:cNvSpPr/>
            <p:nvPr/>
          </p:nvSpPr>
          <p:spPr>
            <a:xfrm>
              <a:off x="8184281" y="4743857"/>
              <a:ext cx="3093750" cy="720000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CA" sz="2800" kern="1200" dirty="0">
                  <a:solidFill>
                    <a:schemeClr val="bg1"/>
                  </a:solidFill>
                </a:rPr>
                <a:t>DISTRIBUTED CLOUD</a:t>
              </a:r>
              <a:endParaRPr lang="en-US" sz="28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7796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">
            <a:extLst>
              <a:ext uri="{FF2B5EF4-FFF2-40B4-BE49-F238E27FC236}">
                <a16:creationId xmlns:a16="http://schemas.microsoft.com/office/drawing/2014/main" xmlns="" id="{05FC2031-1B6F-4439-A333-4174B5B95F8E}"/>
              </a:ext>
            </a:extLst>
          </p:cNvPr>
          <p:cNvGrpSpPr/>
          <p:nvPr/>
        </p:nvGrpSpPr>
        <p:grpSpPr>
          <a:xfrm>
            <a:off x="337625" y="321378"/>
            <a:ext cx="11535507" cy="6215243"/>
            <a:chOff x="12099" y="731535"/>
            <a:chExt cx="12167801" cy="6215243"/>
          </a:xfrm>
        </p:grpSpPr>
        <p:pic>
          <p:nvPicPr>
            <p:cNvPr id="3" name="Grafik 4">
              <a:extLst>
                <a:ext uri="{FF2B5EF4-FFF2-40B4-BE49-F238E27FC236}">
                  <a16:creationId xmlns:a16="http://schemas.microsoft.com/office/drawing/2014/main" xmlns="" id="{3925AA91-45BA-423E-8A5C-BCB7AC0E4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9"/>
            <a:stretch/>
          </p:blipFill>
          <p:spPr>
            <a:xfrm>
              <a:off x="12099" y="731535"/>
              <a:ext cx="12167801" cy="6215243"/>
            </a:xfrm>
            <a:prstGeom prst="rect">
              <a:avLst/>
            </a:prstGeom>
          </p:spPr>
        </p:pic>
        <p:pic>
          <p:nvPicPr>
            <p:cNvPr id="4" name="Picture 4" descr="storage Icon 1430769">
              <a:extLst>
                <a:ext uri="{FF2B5EF4-FFF2-40B4-BE49-F238E27FC236}">
                  <a16:creationId xmlns:a16="http://schemas.microsoft.com/office/drawing/2014/main" xmlns="" id="{DA2F4C22-8E06-4D51-A68C-B8505DF1E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37" y="2381805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storage Icon 1430769">
              <a:extLst>
                <a:ext uri="{FF2B5EF4-FFF2-40B4-BE49-F238E27FC236}">
                  <a16:creationId xmlns:a16="http://schemas.microsoft.com/office/drawing/2014/main" xmlns="" id="{61EEAAB0-04AF-4100-BA7D-AABC4F272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64" y="1830402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storage Icon 1430769">
              <a:extLst>
                <a:ext uri="{FF2B5EF4-FFF2-40B4-BE49-F238E27FC236}">
                  <a16:creationId xmlns:a16="http://schemas.microsoft.com/office/drawing/2014/main" xmlns="" id="{A9BD4AFF-F514-4215-82D3-B71E611E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2276" y="2222675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storage Icon 1430769">
              <a:extLst>
                <a:ext uri="{FF2B5EF4-FFF2-40B4-BE49-F238E27FC236}">
                  <a16:creationId xmlns:a16="http://schemas.microsoft.com/office/drawing/2014/main" xmlns="" id="{C9C13D1F-8773-4E8C-91D9-6E2D4B43E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4" y="2434814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orage Icon 1430769">
              <a:extLst>
                <a:ext uri="{FF2B5EF4-FFF2-40B4-BE49-F238E27FC236}">
                  <a16:creationId xmlns:a16="http://schemas.microsoft.com/office/drawing/2014/main" xmlns="" id="{2B91C0DD-803A-4D48-B7EB-0E64948C7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892" y="4384572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orage Icon 1430769">
              <a:extLst>
                <a:ext uri="{FF2B5EF4-FFF2-40B4-BE49-F238E27FC236}">
                  <a16:creationId xmlns:a16="http://schemas.microsoft.com/office/drawing/2014/main" xmlns="" id="{C5BF0761-F0B0-4269-88CF-B24791CD0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438" y="4133223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orage Icon 1430769">
              <a:extLst>
                <a:ext uri="{FF2B5EF4-FFF2-40B4-BE49-F238E27FC236}">
                  <a16:creationId xmlns:a16="http://schemas.microsoft.com/office/drawing/2014/main" xmlns="" id="{083061EA-9599-46DA-A29E-AD5DFB432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283" y="1590556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storage Icon 1430769">
              <a:extLst>
                <a:ext uri="{FF2B5EF4-FFF2-40B4-BE49-F238E27FC236}">
                  <a16:creationId xmlns:a16="http://schemas.microsoft.com/office/drawing/2014/main" xmlns="" id="{0965648F-FFBE-4714-AB1C-6E64F1C10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708" y="2120426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storage Icon 1430769">
              <a:extLst>
                <a:ext uri="{FF2B5EF4-FFF2-40B4-BE49-F238E27FC236}">
                  <a16:creationId xmlns:a16="http://schemas.microsoft.com/office/drawing/2014/main" xmlns="" id="{2D97BB50-7317-4BEA-95F0-463C56C8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582" y="3373145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storage Icon 1430769">
              <a:extLst>
                <a:ext uri="{FF2B5EF4-FFF2-40B4-BE49-F238E27FC236}">
                  <a16:creationId xmlns:a16="http://schemas.microsoft.com/office/drawing/2014/main" xmlns="" id="{A1FFEC92-A14C-4E9E-80F9-4A19EB67B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1322" y="5229228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storage Icon 1430769">
              <a:extLst>
                <a:ext uri="{FF2B5EF4-FFF2-40B4-BE49-F238E27FC236}">
                  <a16:creationId xmlns:a16="http://schemas.microsoft.com/office/drawing/2014/main" xmlns="" id="{BE46BB17-6227-4D03-BBC4-9008815D2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464" y="1282098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storage Icon 1430769">
              <a:extLst>
                <a:ext uri="{FF2B5EF4-FFF2-40B4-BE49-F238E27FC236}">
                  <a16:creationId xmlns:a16="http://schemas.microsoft.com/office/drawing/2014/main" xmlns="" id="{AC203629-A328-4C6B-87D3-57FD99593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337" y="1119156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storage Icon 1430769">
              <a:extLst>
                <a:ext uri="{FF2B5EF4-FFF2-40B4-BE49-F238E27FC236}">
                  <a16:creationId xmlns:a16="http://schemas.microsoft.com/office/drawing/2014/main" xmlns="" id="{06C0C97D-1358-425A-809C-34AC285B9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696" y="4739244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storage Icon 1430769">
              <a:extLst>
                <a:ext uri="{FF2B5EF4-FFF2-40B4-BE49-F238E27FC236}">
                  <a16:creationId xmlns:a16="http://schemas.microsoft.com/office/drawing/2014/main" xmlns="" id="{643AC74B-8053-4761-8B25-7DAEB3C3A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874" y="5558330"/>
              <a:ext cx="307204" cy="30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people Icon 1284166">
              <a:extLst>
                <a:ext uri="{FF2B5EF4-FFF2-40B4-BE49-F238E27FC236}">
                  <a16:creationId xmlns:a16="http://schemas.microsoft.com/office/drawing/2014/main" xmlns="" id="{6F88DC5A-0EFA-4E54-AA48-3D655ED97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89" y="2309193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people Icon 1284166">
              <a:extLst>
                <a:ext uri="{FF2B5EF4-FFF2-40B4-BE49-F238E27FC236}">
                  <a16:creationId xmlns:a16="http://schemas.microsoft.com/office/drawing/2014/main" xmlns="" id="{BD321F70-307E-47E5-9EAF-D33828C7F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707" y="1363311"/>
              <a:ext cx="380847" cy="38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people Icon 1284166">
              <a:extLst>
                <a:ext uri="{FF2B5EF4-FFF2-40B4-BE49-F238E27FC236}">
                  <a16:creationId xmlns:a16="http://schemas.microsoft.com/office/drawing/2014/main" xmlns="" id="{70A09365-5539-487B-905B-2CF451E0A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686" y="4597597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people Icon 1284166">
              <a:extLst>
                <a:ext uri="{FF2B5EF4-FFF2-40B4-BE49-F238E27FC236}">
                  <a16:creationId xmlns:a16="http://schemas.microsoft.com/office/drawing/2014/main" xmlns="" id="{90FE6F85-30DF-4556-A0E9-14C0A802B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828" y="3795792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people Icon 1284166">
              <a:extLst>
                <a:ext uri="{FF2B5EF4-FFF2-40B4-BE49-F238E27FC236}">
                  <a16:creationId xmlns:a16="http://schemas.microsoft.com/office/drawing/2014/main" xmlns="" id="{81D4A3DD-7D81-41C5-8B18-C33DCF8D8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5786" y="2748888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people Icon 1284166">
              <a:extLst>
                <a:ext uri="{FF2B5EF4-FFF2-40B4-BE49-F238E27FC236}">
                  <a16:creationId xmlns:a16="http://schemas.microsoft.com/office/drawing/2014/main" xmlns="" id="{E39BF8D8-D9B3-4F4C-90F6-2277F9972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507" y="5152980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people Icon 1284166">
              <a:extLst>
                <a:ext uri="{FF2B5EF4-FFF2-40B4-BE49-F238E27FC236}">
                  <a16:creationId xmlns:a16="http://schemas.microsoft.com/office/drawing/2014/main" xmlns="" id="{C1D3C51C-08F8-4271-9A25-29D4F69A9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469" y="2469772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Gerader Verbinder 26">
              <a:extLst>
                <a:ext uri="{FF2B5EF4-FFF2-40B4-BE49-F238E27FC236}">
                  <a16:creationId xmlns:a16="http://schemas.microsoft.com/office/drawing/2014/main" xmlns="" id="{44D64FFD-B114-4F7A-8E65-4E705196F1B9}"/>
                </a:ext>
              </a:extLst>
            </p:cNvPr>
            <p:cNvCxnSpPr>
              <a:stCxn id="10" idx="3"/>
              <a:endCxn id="15" idx="1"/>
            </p:cNvCxnSpPr>
            <p:nvPr/>
          </p:nvCxnSpPr>
          <p:spPr>
            <a:xfrm flipV="1">
              <a:off x="1877487" y="1272758"/>
              <a:ext cx="1929850" cy="4714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7">
              <a:extLst>
                <a:ext uri="{FF2B5EF4-FFF2-40B4-BE49-F238E27FC236}">
                  <a16:creationId xmlns:a16="http://schemas.microsoft.com/office/drawing/2014/main" xmlns="" id="{CEC4732D-303D-4D3D-B045-45C53BBE5AF3}"/>
                </a:ext>
              </a:extLst>
            </p:cNvPr>
            <p:cNvCxnSpPr>
              <a:cxnSpLocks/>
              <a:stCxn id="4" idx="0"/>
              <a:endCxn id="10" idx="2"/>
            </p:cNvCxnSpPr>
            <p:nvPr/>
          </p:nvCxnSpPr>
          <p:spPr>
            <a:xfrm flipH="1" flipV="1">
              <a:off x="1723885" y="1897760"/>
              <a:ext cx="537054" cy="4840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8">
              <a:extLst>
                <a:ext uri="{FF2B5EF4-FFF2-40B4-BE49-F238E27FC236}">
                  <a16:creationId xmlns:a16="http://schemas.microsoft.com/office/drawing/2014/main" xmlns="" id="{316A916C-7866-4D23-B1CC-428E6319A8AD}"/>
                </a:ext>
              </a:extLst>
            </p:cNvPr>
            <p:cNvCxnSpPr>
              <a:cxnSpLocks/>
              <a:stCxn id="10" idx="1"/>
              <a:endCxn id="7" idx="0"/>
            </p:cNvCxnSpPr>
            <p:nvPr/>
          </p:nvCxnSpPr>
          <p:spPr>
            <a:xfrm flipH="1">
              <a:off x="912276" y="1744158"/>
              <a:ext cx="658007" cy="6906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Image 5">
              <a:extLst>
                <a:ext uri="{FF2B5EF4-FFF2-40B4-BE49-F238E27FC236}">
                  <a16:creationId xmlns:a16="http://schemas.microsoft.com/office/drawing/2014/main" xmlns="" id="{6B727645-DBEB-4A5A-8913-533E14FB5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009" t="13657" r="24466" b="32572"/>
            <a:stretch/>
          </p:blipFill>
          <p:spPr>
            <a:xfrm>
              <a:off x="5296593" y="2993116"/>
              <a:ext cx="1376037" cy="1056516"/>
            </a:xfrm>
            <a:prstGeom prst="rect">
              <a:avLst/>
            </a:prstGeom>
          </p:spPr>
        </p:pic>
        <p:cxnSp>
          <p:nvCxnSpPr>
            <p:cNvPr id="29" name="Gerader Verbinder 30">
              <a:extLst>
                <a:ext uri="{FF2B5EF4-FFF2-40B4-BE49-F238E27FC236}">
                  <a16:creationId xmlns:a16="http://schemas.microsoft.com/office/drawing/2014/main" xmlns="" id="{8670C011-D56F-4F84-AAFA-605CF7DC960D}"/>
                </a:ext>
              </a:extLst>
            </p:cNvPr>
            <p:cNvCxnSpPr>
              <a:cxnSpLocks/>
              <a:stCxn id="5" idx="0"/>
              <a:endCxn id="15" idx="3"/>
            </p:cNvCxnSpPr>
            <p:nvPr/>
          </p:nvCxnSpPr>
          <p:spPr>
            <a:xfrm flipH="1" flipV="1">
              <a:off x="4114541" y="1272758"/>
              <a:ext cx="987325" cy="55764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31">
              <a:extLst>
                <a:ext uri="{FF2B5EF4-FFF2-40B4-BE49-F238E27FC236}">
                  <a16:creationId xmlns:a16="http://schemas.microsoft.com/office/drawing/2014/main" xmlns="" id="{E9A1D071-7E69-4448-9CD5-C3EDEEFD47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1254" y="1445483"/>
              <a:ext cx="1298197" cy="54710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2">
              <a:extLst>
                <a:ext uri="{FF2B5EF4-FFF2-40B4-BE49-F238E27FC236}">
                  <a16:creationId xmlns:a16="http://schemas.microsoft.com/office/drawing/2014/main" xmlns="" id="{562D0A79-A3ED-42CC-BCC5-49BDB0321A77}"/>
                </a:ext>
              </a:extLst>
            </p:cNvPr>
            <p:cNvCxnSpPr>
              <a:cxnSpLocks/>
              <a:stCxn id="11" idx="3"/>
              <a:endCxn id="14" idx="2"/>
            </p:cNvCxnSpPr>
            <p:nvPr/>
          </p:nvCxnSpPr>
          <p:spPr>
            <a:xfrm flipV="1">
              <a:off x="6170912" y="1589302"/>
              <a:ext cx="535154" cy="68472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3">
              <a:extLst>
                <a:ext uri="{FF2B5EF4-FFF2-40B4-BE49-F238E27FC236}">
                  <a16:creationId xmlns:a16="http://schemas.microsoft.com/office/drawing/2014/main" xmlns="" id="{1A7111BD-CEB6-4A7F-AB79-68354915889D}"/>
                </a:ext>
              </a:extLst>
            </p:cNvPr>
            <p:cNvCxnSpPr>
              <a:cxnSpLocks/>
              <a:stCxn id="14" idx="3"/>
              <a:endCxn id="6" idx="1"/>
            </p:cNvCxnSpPr>
            <p:nvPr/>
          </p:nvCxnSpPr>
          <p:spPr>
            <a:xfrm>
              <a:off x="6859668" y="1435700"/>
              <a:ext cx="2182608" cy="94057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4">
              <a:extLst>
                <a:ext uri="{FF2B5EF4-FFF2-40B4-BE49-F238E27FC236}">
                  <a16:creationId xmlns:a16="http://schemas.microsoft.com/office/drawing/2014/main" xmlns="" id="{0DA02805-BAD1-40AF-B681-EC97142DCD8E}"/>
                </a:ext>
              </a:extLst>
            </p:cNvPr>
            <p:cNvCxnSpPr>
              <a:cxnSpLocks/>
              <a:stCxn id="28" idx="0"/>
              <a:endCxn id="11" idx="2"/>
            </p:cNvCxnSpPr>
            <p:nvPr/>
          </p:nvCxnSpPr>
          <p:spPr>
            <a:xfrm flipV="1">
              <a:off x="5984612" y="2427630"/>
              <a:ext cx="32698" cy="56548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5">
              <a:extLst>
                <a:ext uri="{FF2B5EF4-FFF2-40B4-BE49-F238E27FC236}">
                  <a16:creationId xmlns:a16="http://schemas.microsoft.com/office/drawing/2014/main" xmlns="" id="{CBC95D81-1A54-485E-9178-F5A74CA762ED}"/>
                </a:ext>
              </a:extLst>
            </p:cNvPr>
            <p:cNvCxnSpPr>
              <a:cxnSpLocks/>
              <a:stCxn id="28" idx="0"/>
              <a:endCxn id="5" idx="3"/>
            </p:cNvCxnSpPr>
            <p:nvPr/>
          </p:nvCxnSpPr>
          <p:spPr>
            <a:xfrm flipH="1" flipV="1">
              <a:off x="5255468" y="1984004"/>
              <a:ext cx="729144" cy="1009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6">
              <a:extLst>
                <a:ext uri="{FF2B5EF4-FFF2-40B4-BE49-F238E27FC236}">
                  <a16:creationId xmlns:a16="http://schemas.microsoft.com/office/drawing/2014/main" xmlns="" id="{6590A5DB-E987-46F1-A0AC-0D6CE286B8F5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2451710" y="2560290"/>
              <a:ext cx="3532902" cy="43282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7">
              <a:extLst>
                <a:ext uri="{FF2B5EF4-FFF2-40B4-BE49-F238E27FC236}">
                  <a16:creationId xmlns:a16="http://schemas.microsoft.com/office/drawing/2014/main" xmlns="" id="{95EFA432-7FDF-4A38-A7C4-F258668BAA26}"/>
                </a:ext>
              </a:extLst>
            </p:cNvPr>
            <p:cNvCxnSpPr>
              <a:cxnSpLocks/>
              <a:stCxn id="28" idx="1"/>
              <a:endCxn id="9" idx="3"/>
            </p:cNvCxnSpPr>
            <p:nvPr/>
          </p:nvCxnSpPr>
          <p:spPr>
            <a:xfrm flipH="1">
              <a:off x="2656642" y="3521374"/>
              <a:ext cx="2639951" cy="76545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8">
              <a:extLst>
                <a:ext uri="{FF2B5EF4-FFF2-40B4-BE49-F238E27FC236}">
                  <a16:creationId xmlns:a16="http://schemas.microsoft.com/office/drawing/2014/main" xmlns="" id="{AEB02597-7FA9-4FFF-A93A-2FFD8E53143F}"/>
                </a:ext>
              </a:extLst>
            </p:cNvPr>
            <p:cNvCxnSpPr>
              <a:cxnSpLocks/>
              <a:stCxn id="28" idx="2"/>
              <a:endCxn id="16" idx="0"/>
            </p:cNvCxnSpPr>
            <p:nvPr/>
          </p:nvCxnSpPr>
          <p:spPr>
            <a:xfrm flipH="1">
              <a:off x="5963298" y="4049632"/>
              <a:ext cx="21314" cy="6896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9">
              <a:extLst>
                <a:ext uri="{FF2B5EF4-FFF2-40B4-BE49-F238E27FC236}">
                  <a16:creationId xmlns:a16="http://schemas.microsoft.com/office/drawing/2014/main" xmlns="" id="{8F25DB1F-D1E4-4962-8458-34B79BB97FC7}"/>
                </a:ext>
              </a:extLst>
            </p:cNvPr>
            <p:cNvCxnSpPr>
              <a:cxnSpLocks/>
              <a:stCxn id="13" idx="1"/>
              <a:endCxn id="28" idx="2"/>
            </p:cNvCxnSpPr>
            <p:nvPr/>
          </p:nvCxnSpPr>
          <p:spPr>
            <a:xfrm flipH="1" flipV="1">
              <a:off x="5984612" y="4049632"/>
              <a:ext cx="3886710" cy="133319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40">
              <a:extLst>
                <a:ext uri="{FF2B5EF4-FFF2-40B4-BE49-F238E27FC236}">
                  <a16:creationId xmlns:a16="http://schemas.microsoft.com/office/drawing/2014/main" xmlns="" id="{66B621D2-258C-4D59-8BB3-83282EDC9BE4}"/>
                </a:ext>
              </a:extLst>
            </p:cNvPr>
            <p:cNvCxnSpPr>
              <a:cxnSpLocks/>
              <a:stCxn id="12" idx="1"/>
              <a:endCxn id="28" idx="3"/>
            </p:cNvCxnSpPr>
            <p:nvPr/>
          </p:nvCxnSpPr>
          <p:spPr>
            <a:xfrm flipH="1" flipV="1">
              <a:off x="6672630" y="3521374"/>
              <a:ext cx="2215952" cy="537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41">
              <a:extLst>
                <a:ext uri="{FF2B5EF4-FFF2-40B4-BE49-F238E27FC236}">
                  <a16:creationId xmlns:a16="http://schemas.microsoft.com/office/drawing/2014/main" xmlns="" id="{9EF8F923-B8DC-4D7F-AA8B-717DC4E451D1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6671983" y="2376277"/>
              <a:ext cx="2370293" cy="115047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2">
              <a:extLst>
                <a:ext uri="{FF2B5EF4-FFF2-40B4-BE49-F238E27FC236}">
                  <a16:creationId xmlns:a16="http://schemas.microsoft.com/office/drawing/2014/main" xmlns="" id="{7651E9B0-FED6-40F4-86C5-7931686AC3B8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>
              <a:off x="9042184" y="3680349"/>
              <a:ext cx="982740" cy="154887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3">
              <a:extLst>
                <a:ext uri="{FF2B5EF4-FFF2-40B4-BE49-F238E27FC236}">
                  <a16:creationId xmlns:a16="http://schemas.microsoft.com/office/drawing/2014/main" xmlns="" id="{9DD79679-3CE9-4A1B-B047-16BC28E4AA3D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2732476" y="4643925"/>
              <a:ext cx="631238" cy="91440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4">
              <a:extLst>
                <a:ext uri="{FF2B5EF4-FFF2-40B4-BE49-F238E27FC236}">
                  <a16:creationId xmlns:a16="http://schemas.microsoft.com/office/drawing/2014/main" xmlns="" id="{71A9AF9B-2739-4993-ACD4-38FC99A726D7}"/>
                </a:ext>
              </a:extLst>
            </p:cNvPr>
            <p:cNvCxnSpPr>
              <a:cxnSpLocks/>
              <a:stCxn id="9" idx="2"/>
              <a:endCxn id="17" idx="0"/>
            </p:cNvCxnSpPr>
            <p:nvPr/>
          </p:nvCxnSpPr>
          <p:spPr>
            <a:xfrm>
              <a:off x="2503040" y="4440427"/>
              <a:ext cx="229436" cy="111790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5">
              <a:extLst>
                <a:ext uri="{FF2B5EF4-FFF2-40B4-BE49-F238E27FC236}">
                  <a16:creationId xmlns:a16="http://schemas.microsoft.com/office/drawing/2014/main" xmlns="" id="{25CC32EB-AC47-4AC7-AB22-8377E2F010C3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>
              <a:off x="2656642" y="4286825"/>
              <a:ext cx="535250" cy="25134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6">
              <a:extLst>
                <a:ext uri="{FF2B5EF4-FFF2-40B4-BE49-F238E27FC236}">
                  <a16:creationId xmlns:a16="http://schemas.microsoft.com/office/drawing/2014/main" xmlns="" id="{A0EA1C76-3236-408A-AB34-B864614FDC3A}"/>
                </a:ext>
              </a:extLst>
            </p:cNvPr>
            <p:cNvCxnSpPr>
              <a:cxnSpLocks/>
              <a:stCxn id="7" idx="2"/>
              <a:endCxn id="9" idx="1"/>
            </p:cNvCxnSpPr>
            <p:nvPr/>
          </p:nvCxnSpPr>
          <p:spPr>
            <a:xfrm>
              <a:off x="912276" y="2742018"/>
              <a:ext cx="1437162" cy="154480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7">
              <a:extLst>
                <a:ext uri="{FF2B5EF4-FFF2-40B4-BE49-F238E27FC236}">
                  <a16:creationId xmlns:a16="http://schemas.microsoft.com/office/drawing/2014/main" xmlns="" id="{201DDBEF-9FF9-4C81-B65D-4AF6C7616AD2}"/>
                </a:ext>
              </a:extLst>
            </p:cNvPr>
            <p:cNvCxnSpPr>
              <a:cxnSpLocks/>
              <a:stCxn id="4" idx="2"/>
              <a:endCxn id="9" idx="0"/>
            </p:cNvCxnSpPr>
            <p:nvPr/>
          </p:nvCxnSpPr>
          <p:spPr>
            <a:xfrm>
              <a:off x="2260939" y="2689009"/>
              <a:ext cx="242101" cy="144421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8">
              <a:extLst>
                <a:ext uri="{FF2B5EF4-FFF2-40B4-BE49-F238E27FC236}">
                  <a16:creationId xmlns:a16="http://schemas.microsoft.com/office/drawing/2014/main" xmlns="" id="{E9B4DB76-6627-4B34-AB7F-72450EB0D257}"/>
                </a:ext>
              </a:extLst>
            </p:cNvPr>
            <p:cNvCxnSpPr>
              <a:cxnSpLocks/>
              <a:stCxn id="6" idx="2"/>
              <a:endCxn id="12" idx="0"/>
            </p:cNvCxnSpPr>
            <p:nvPr/>
          </p:nvCxnSpPr>
          <p:spPr>
            <a:xfrm flipH="1">
              <a:off x="9042184" y="2529879"/>
              <a:ext cx="153694" cy="84326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9">
              <a:extLst>
                <a:ext uri="{FF2B5EF4-FFF2-40B4-BE49-F238E27FC236}">
                  <a16:creationId xmlns:a16="http://schemas.microsoft.com/office/drawing/2014/main" xmlns="" id="{3EF4781D-57C7-413A-86DB-8641180D2CC8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3494800" y="4561236"/>
              <a:ext cx="2314896" cy="33161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6" descr="people Icon 1284166">
              <a:extLst>
                <a:ext uri="{FF2B5EF4-FFF2-40B4-BE49-F238E27FC236}">
                  <a16:creationId xmlns:a16="http://schemas.microsoft.com/office/drawing/2014/main" xmlns="" id="{6E55C783-D9F0-44F4-AA00-E9F7B2DD9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174" y="5046448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Arrow Icon 992402">
              <a:extLst>
                <a:ext uri="{FF2B5EF4-FFF2-40B4-BE49-F238E27FC236}">
                  <a16:creationId xmlns:a16="http://schemas.microsoft.com/office/drawing/2014/main" xmlns="" id="{C11BE4A6-4457-4B7A-9BBA-6E0DBD7EE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24976">
              <a:off x="2994136" y="4582540"/>
              <a:ext cx="502779" cy="5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Arrow Icon 992402">
              <a:extLst>
                <a:ext uri="{FF2B5EF4-FFF2-40B4-BE49-F238E27FC236}">
                  <a16:creationId xmlns:a16="http://schemas.microsoft.com/office/drawing/2014/main" xmlns="" id="{58B95D02-95FE-4B5A-BE4A-3D2DABBBB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03446">
              <a:off x="6026193" y="4785804"/>
              <a:ext cx="414605" cy="414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Arrow Icon 992402">
              <a:extLst>
                <a:ext uri="{FF2B5EF4-FFF2-40B4-BE49-F238E27FC236}">
                  <a16:creationId xmlns:a16="http://schemas.microsoft.com/office/drawing/2014/main" xmlns="" id="{54FB8CBC-8340-4E8D-AB95-9EB2BE3D9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8518">
              <a:off x="10108683" y="5041033"/>
              <a:ext cx="307205" cy="307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" descr="Arrow Icon 992402">
              <a:extLst>
                <a:ext uri="{FF2B5EF4-FFF2-40B4-BE49-F238E27FC236}">
                  <a16:creationId xmlns:a16="http://schemas.microsoft.com/office/drawing/2014/main" xmlns="" id="{DDE2EC13-FA7E-4B1C-84C2-150BC90B7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79046">
              <a:off x="6126054" y="2144680"/>
              <a:ext cx="458132" cy="45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Arrow Icon 992402">
              <a:extLst>
                <a:ext uri="{FF2B5EF4-FFF2-40B4-BE49-F238E27FC236}">
                  <a16:creationId xmlns:a16="http://schemas.microsoft.com/office/drawing/2014/main" xmlns="" id="{5F29E646-9022-47EF-8D0B-97D7FB4A2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19590">
              <a:off x="5156809" y="1623372"/>
              <a:ext cx="494609" cy="494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Arrow Icon 992402">
              <a:extLst>
                <a:ext uri="{FF2B5EF4-FFF2-40B4-BE49-F238E27FC236}">
                  <a16:creationId xmlns:a16="http://schemas.microsoft.com/office/drawing/2014/main" xmlns="" id="{AABD04C5-B8FC-4433-9ABF-DC7104087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514479" y="2145988"/>
              <a:ext cx="435178" cy="435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Arrow Icon 992402">
              <a:extLst>
                <a:ext uri="{FF2B5EF4-FFF2-40B4-BE49-F238E27FC236}">
                  <a16:creationId xmlns:a16="http://schemas.microsoft.com/office/drawing/2014/main" xmlns="" id="{67824E3C-5D2E-4CC3-9DEA-076991A42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86246">
              <a:off x="1133750" y="1589320"/>
              <a:ext cx="482165" cy="482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8" descr="Arrow Icon 992402">
              <a:extLst>
                <a:ext uri="{FF2B5EF4-FFF2-40B4-BE49-F238E27FC236}">
                  <a16:creationId xmlns:a16="http://schemas.microsoft.com/office/drawing/2014/main" xmlns="" id="{623129E1-6C9E-4F9A-84DF-ACDF55C2A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614105">
              <a:off x="1748355" y="2383683"/>
              <a:ext cx="455577" cy="455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 descr="Arrow Icon 992402">
              <a:extLst>
                <a:ext uri="{FF2B5EF4-FFF2-40B4-BE49-F238E27FC236}">
                  <a16:creationId xmlns:a16="http://schemas.microsoft.com/office/drawing/2014/main" xmlns="" id="{D5D27FED-5116-45F7-B198-9A0BCA5BB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77666">
              <a:off x="1032323" y="2187220"/>
              <a:ext cx="480820" cy="48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8" descr="Arrow Icon 992402">
              <a:extLst>
                <a:ext uri="{FF2B5EF4-FFF2-40B4-BE49-F238E27FC236}">
                  <a16:creationId xmlns:a16="http://schemas.microsoft.com/office/drawing/2014/main" xmlns="" id="{AC884FCA-5E9C-4D35-BA22-943A05DD3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7237">
              <a:off x="8974717" y="3599563"/>
              <a:ext cx="468775" cy="46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Arrow Icon 992402">
              <a:extLst>
                <a:ext uri="{FF2B5EF4-FFF2-40B4-BE49-F238E27FC236}">
                  <a16:creationId xmlns:a16="http://schemas.microsoft.com/office/drawing/2014/main" xmlns="" id="{EDFE897D-E2E5-4367-B760-25D0B543E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99364">
              <a:off x="9153125" y="2312935"/>
              <a:ext cx="468775" cy="46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people Icon 1284166">
              <a:extLst>
                <a:ext uri="{FF2B5EF4-FFF2-40B4-BE49-F238E27FC236}">
                  <a16:creationId xmlns:a16="http://schemas.microsoft.com/office/drawing/2014/main" xmlns="" id="{EBF2FE1A-9B15-4D98-888B-24E32D2F4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742" y="1882306"/>
              <a:ext cx="383452" cy="38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22942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EA30BDD-D070-40E1-9AEC-97BECAA7D58C}"/>
              </a:ext>
            </a:extLst>
          </p:cNvPr>
          <p:cNvGrpSpPr/>
          <p:nvPr/>
        </p:nvGrpSpPr>
        <p:grpSpPr>
          <a:xfrm>
            <a:off x="508000" y="1800676"/>
            <a:ext cx="11176000" cy="3889661"/>
            <a:chOff x="538480" y="1209833"/>
            <a:chExt cx="11176000" cy="3889661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F9B37826-5059-48C6-8DCD-2618C2724E2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16502875"/>
                </p:ext>
              </p:extLst>
            </p:nvPr>
          </p:nvGraphicFramePr>
          <p:xfrm>
            <a:off x="538480" y="1209833"/>
            <a:ext cx="11176000" cy="38896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8D1126D-D24B-47C0-9652-EC7512FA2C09}"/>
                </a:ext>
              </a:extLst>
            </p:cNvPr>
            <p:cNvGrpSpPr/>
            <p:nvPr/>
          </p:nvGrpSpPr>
          <p:grpSpPr>
            <a:xfrm>
              <a:off x="1026161" y="4614690"/>
              <a:ext cx="10627359" cy="484804"/>
              <a:chOff x="1877398" y="4268950"/>
              <a:chExt cx="9661235" cy="37480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861B36DA-D395-47FE-AB97-B721388C9806}"/>
                  </a:ext>
                </a:extLst>
              </p:cNvPr>
              <p:cNvSpPr txBox="1"/>
              <p:nvPr/>
            </p:nvSpPr>
            <p:spPr>
              <a:xfrm>
                <a:off x="1877398" y="4274426"/>
                <a:ext cx="1153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2020 – Q3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55AC7E8-AA4F-4787-97AF-68500E6E0B46}"/>
                  </a:ext>
                </a:extLst>
              </p:cNvPr>
              <p:cNvSpPr txBox="1"/>
              <p:nvPr/>
            </p:nvSpPr>
            <p:spPr>
              <a:xfrm>
                <a:off x="3999274" y="4274425"/>
                <a:ext cx="1153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2020 – Q3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6D99D98F-AE2A-446E-9664-C1B75303AB33}"/>
                  </a:ext>
                </a:extLst>
              </p:cNvPr>
              <p:cNvSpPr txBox="1"/>
              <p:nvPr/>
            </p:nvSpPr>
            <p:spPr>
              <a:xfrm>
                <a:off x="6112625" y="4274425"/>
                <a:ext cx="1153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2020 – Q4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340C776-A0FD-46F2-A5DA-9B1A0F919B0B}"/>
                  </a:ext>
                </a:extLst>
              </p:cNvPr>
              <p:cNvSpPr txBox="1"/>
              <p:nvPr/>
            </p:nvSpPr>
            <p:spPr>
              <a:xfrm>
                <a:off x="8225976" y="4274424"/>
                <a:ext cx="1153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2021 – Q1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3EB65AE-8600-4E96-BB29-5E1629B92D87}"/>
                  </a:ext>
                </a:extLst>
              </p:cNvPr>
              <p:cNvSpPr txBox="1"/>
              <p:nvPr/>
            </p:nvSpPr>
            <p:spPr>
              <a:xfrm>
                <a:off x="10385082" y="4268950"/>
                <a:ext cx="1153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bg1"/>
                    </a:solidFill>
                  </a:rPr>
                  <a:t>2021 – Q3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4BF0CC-A159-4DCB-B0B6-D65DB5CB8419}"/>
              </a:ext>
            </a:extLst>
          </p:cNvPr>
          <p:cNvSpPr txBox="1"/>
          <p:nvPr/>
        </p:nvSpPr>
        <p:spPr>
          <a:xfrm>
            <a:off x="2954215" y="633046"/>
            <a:ext cx="6414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</a:rPr>
              <a:t>BUSINESS PLAN</a:t>
            </a:r>
            <a:endParaRPr lang="hr-H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3FA893F-7032-4782-9688-FA6267002095}"/>
              </a:ext>
            </a:extLst>
          </p:cNvPr>
          <p:cNvGrpSpPr/>
          <p:nvPr/>
        </p:nvGrpSpPr>
        <p:grpSpPr>
          <a:xfrm>
            <a:off x="7356031" y="920934"/>
            <a:ext cx="3488708" cy="3692649"/>
            <a:chOff x="7562162" y="784245"/>
            <a:chExt cx="3488708" cy="369264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B5BD1639-9605-4720-B1A7-D7D0574FD0D3}"/>
                </a:ext>
              </a:extLst>
            </p:cNvPr>
            <p:cNvGrpSpPr/>
            <p:nvPr/>
          </p:nvGrpSpPr>
          <p:grpSpPr>
            <a:xfrm>
              <a:off x="9510042" y="3141246"/>
              <a:ext cx="1540828" cy="1335648"/>
              <a:chOff x="980872" y="2884943"/>
              <a:chExt cx="1540828" cy="133564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5A18480B-C759-425B-923B-3FA5C5DB995C}"/>
                  </a:ext>
                </a:extLst>
              </p:cNvPr>
              <p:cNvSpPr/>
              <p:nvPr/>
            </p:nvSpPr>
            <p:spPr>
              <a:xfrm>
                <a:off x="1093414" y="2884943"/>
                <a:ext cx="1315745" cy="13356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29B2188-E91E-4070-B733-80225385A960}"/>
                  </a:ext>
                </a:extLst>
              </p:cNvPr>
              <p:cNvSpPr txBox="1"/>
              <p:nvPr/>
            </p:nvSpPr>
            <p:spPr>
              <a:xfrm>
                <a:off x="980872" y="3130543"/>
                <a:ext cx="15408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/>
                  <a:t>SERVER, </a:t>
                </a:r>
              </a:p>
              <a:p>
                <a:pPr algn="ctr"/>
                <a:r>
                  <a:rPr lang="en-CA" sz="1600" dirty="0"/>
                  <a:t>DOMAIN AND </a:t>
                </a:r>
              </a:p>
              <a:p>
                <a:pPr algn="ctr"/>
                <a:r>
                  <a:rPr lang="en-CA" sz="1600" dirty="0"/>
                  <a:t>CLOUD RENT</a:t>
                </a:r>
                <a:endParaRPr lang="hr-HR" sz="1600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FF480DA-C630-4344-A956-F465A13D366B}"/>
                </a:ext>
              </a:extLst>
            </p:cNvPr>
            <p:cNvGrpSpPr/>
            <p:nvPr/>
          </p:nvGrpSpPr>
          <p:grpSpPr>
            <a:xfrm>
              <a:off x="7562162" y="2780666"/>
              <a:ext cx="1706123" cy="1696228"/>
              <a:chOff x="2763886" y="1511206"/>
              <a:chExt cx="1706123" cy="169622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BF7106FA-89BF-4A29-ADE0-EC99F17F7A15}"/>
                  </a:ext>
                </a:extLst>
              </p:cNvPr>
              <p:cNvSpPr/>
              <p:nvPr/>
            </p:nvSpPr>
            <p:spPr>
              <a:xfrm>
                <a:off x="2763886" y="1511206"/>
                <a:ext cx="1706123" cy="16962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F813F750-944A-4B28-A0B0-84654CFB750E}"/>
                  </a:ext>
                </a:extLst>
              </p:cNvPr>
              <p:cNvSpPr txBox="1"/>
              <p:nvPr/>
            </p:nvSpPr>
            <p:spPr>
              <a:xfrm>
                <a:off x="2943456" y="2174654"/>
                <a:ext cx="13469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/>
                  <a:t>MARKETING</a:t>
                </a:r>
                <a:endParaRPr lang="hr-HR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06B7D071-12C4-4EC7-A8BA-B3A7D7889F96}"/>
                </a:ext>
              </a:extLst>
            </p:cNvPr>
            <p:cNvGrpSpPr/>
            <p:nvPr/>
          </p:nvGrpSpPr>
          <p:grpSpPr>
            <a:xfrm>
              <a:off x="8578013" y="784245"/>
              <a:ext cx="2124222" cy="2141256"/>
              <a:chOff x="9810712" y="321428"/>
              <a:chExt cx="2124222" cy="214125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6C56E3BD-5041-4ADE-A710-43EEF21FDE85}"/>
                  </a:ext>
                </a:extLst>
              </p:cNvPr>
              <p:cNvSpPr/>
              <p:nvPr/>
            </p:nvSpPr>
            <p:spPr>
              <a:xfrm>
                <a:off x="9810712" y="321428"/>
                <a:ext cx="2124222" cy="2141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30BCCA7-4EBE-4C71-AB5D-B489AD37C6E9}"/>
                  </a:ext>
                </a:extLst>
              </p:cNvPr>
              <p:cNvSpPr txBox="1"/>
              <p:nvPr/>
            </p:nvSpPr>
            <p:spPr>
              <a:xfrm>
                <a:off x="10051517" y="1130446"/>
                <a:ext cx="16426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800" dirty="0"/>
                  <a:t>SALARIES</a:t>
                </a:r>
                <a:endParaRPr lang="hr-HR" sz="2800" dirty="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D9BCA99-D473-4811-8838-15F3A639341C}"/>
              </a:ext>
            </a:extLst>
          </p:cNvPr>
          <p:cNvSpPr txBox="1"/>
          <p:nvPr/>
        </p:nvSpPr>
        <p:spPr>
          <a:xfrm>
            <a:off x="7785954" y="4825234"/>
            <a:ext cx="2688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COSTS</a:t>
            </a:r>
          </a:p>
          <a:p>
            <a:pPr algn="ctr"/>
            <a:r>
              <a:rPr lang="en-CA" sz="4400" b="1" dirty="0">
                <a:solidFill>
                  <a:schemeClr val="bg1"/>
                </a:solidFill>
              </a:rPr>
              <a:t>$80 000</a:t>
            </a:r>
            <a:endParaRPr lang="hr-HR" sz="4400" b="1" dirty="0">
              <a:solidFill>
                <a:schemeClr val="bg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1E79E1F-624C-4DB2-BF43-A5AF6885C2E3}"/>
              </a:ext>
            </a:extLst>
          </p:cNvPr>
          <p:cNvGrpSpPr/>
          <p:nvPr/>
        </p:nvGrpSpPr>
        <p:grpSpPr>
          <a:xfrm>
            <a:off x="1253671" y="784245"/>
            <a:ext cx="4985468" cy="3829338"/>
            <a:chOff x="879352" y="784245"/>
            <a:chExt cx="4985468" cy="38293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E2EB75B-11B9-4F38-B2B0-C70090982817}"/>
                </a:ext>
              </a:extLst>
            </p:cNvPr>
            <p:cNvGrpSpPr/>
            <p:nvPr/>
          </p:nvGrpSpPr>
          <p:grpSpPr>
            <a:xfrm>
              <a:off x="3740598" y="784245"/>
              <a:ext cx="2124222" cy="2141256"/>
              <a:chOff x="2770417" y="3275028"/>
              <a:chExt cx="2124222" cy="214125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A567E4C6-C2C6-482F-A714-758185307843}"/>
                  </a:ext>
                </a:extLst>
              </p:cNvPr>
              <p:cNvSpPr/>
              <p:nvPr/>
            </p:nvSpPr>
            <p:spPr>
              <a:xfrm>
                <a:off x="2770417" y="3275028"/>
                <a:ext cx="2124222" cy="2141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45E1195-524E-4868-9278-D61E87F87411}"/>
                  </a:ext>
                </a:extLst>
              </p:cNvPr>
              <p:cNvSpPr txBox="1"/>
              <p:nvPr/>
            </p:nvSpPr>
            <p:spPr>
              <a:xfrm>
                <a:off x="2802835" y="4114824"/>
                <a:ext cx="20593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dirty="0"/>
                  <a:t>ADVERTISING</a:t>
                </a:r>
                <a:endParaRPr lang="hr-HR" sz="240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7E3552F2-DF4E-4329-960A-7FDA503216E8}"/>
                </a:ext>
              </a:extLst>
            </p:cNvPr>
            <p:cNvGrpSpPr/>
            <p:nvPr/>
          </p:nvGrpSpPr>
          <p:grpSpPr>
            <a:xfrm>
              <a:off x="879352" y="1691111"/>
              <a:ext cx="2861246" cy="2922472"/>
              <a:chOff x="257065" y="350390"/>
              <a:chExt cx="3426449" cy="336717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79F6084-C03B-4304-A99A-FEEB70546AEB}"/>
                  </a:ext>
                </a:extLst>
              </p:cNvPr>
              <p:cNvSpPr/>
              <p:nvPr/>
            </p:nvSpPr>
            <p:spPr>
              <a:xfrm>
                <a:off x="257065" y="350390"/>
                <a:ext cx="3426449" cy="33671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FD826D3-AF0B-43A0-9871-49F40B0CCB40}"/>
                  </a:ext>
                </a:extLst>
              </p:cNvPr>
              <p:cNvSpPr txBox="1"/>
              <p:nvPr/>
            </p:nvSpPr>
            <p:spPr>
              <a:xfrm>
                <a:off x="570554" y="1518641"/>
                <a:ext cx="2799471" cy="1292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800" dirty="0"/>
                  <a:t>MEMBERSHIP FEES</a:t>
                </a:r>
                <a:endParaRPr lang="hr-HR" sz="2800" dirty="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5EF54F6-001B-4688-AA76-03BF0B191D54}"/>
              </a:ext>
            </a:extLst>
          </p:cNvPr>
          <p:cNvSpPr txBox="1"/>
          <p:nvPr/>
        </p:nvSpPr>
        <p:spPr>
          <a:xfrm>
            <a:off x="2098847" y="4825234"/>
            <a:ext cx="2429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REVENUE</a:t>
            </a:r>
          </a:p>
          <a:p>
            <a:pPr algn="ctr"/>
            <a:r>
              <a:rPr lang="en-CA" sz="4400" b="1" dirty="0">
                <a:solidFill>
                  <a:schemeClr val="bg1"/>
                </a:solidFill>
              </a:rPr>
              <a:t>$120 000</a:t>
            </a:r>
            <a:endParaRPr lang="hr-H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40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AED48A-1109-480E-901F-FD93D5AA529A}"/>
              </a:ext>
            </a:extLst>
          </p:cNvPr>
          <p:cNvSpPr txBox="1"/>
          <p:nvPr/>
        </p:nvSpPr>
        <p:spPr>
          <a:xfrm>
            <a:off x="675726" y="2747763"/>
            <a:ext cx="2429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REVENUE</a:t>
            </a:r>
          </a:p>
          <a:p>
            <a:pPr algn="ctr"/>
            <a:r>
              <a:rPr lang="en-CA" sz="4400" b="1" dirty="0">
                <a:solidFill>
                  <a:schemeClr val="bg1"/>
                </a:solidFill>
              </a:rPr>
              <a:t>$120 000</a:t>
            </a:r>
            <a:endParaRPr lang="hr-HR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312D42-D625-4BD2-B7FA-01EE96DF7C40}"/>
              </a:ext>
            </a:extLst>
          </p:cNvPr>
          <p:cNvSpPr txBox="1"/>
          <p:nvPr/>
        </p:nvSpPr>
        <p:spPr>
          <a:xfrm>
            <a:off x="4156489" y="2705725"/>
            <a:ext cx="2688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COSTS</a:t>
            </a:r>
          </a:p>
          <a:p>
            <a:pPr algn="ctr"/>
            <a:r>
              <a:rPr lang="en-CA" sz="4400" b="1" dirty="0">
                <a:solidFill>
                  <a:schemeClr val="bg1"/>
                </a:solidFill>
              </a:rPr>
              <a:t>$80 000</a:t>
            </a:r>
            <a:endParaRPr lang="hr-HR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71C697-734E-4029-A6E3-38A47EEE7325}"/>
              </a:ext>
            </a:extLst>
          </p:cNvPr>
          <p:cNvSpPr txBox="1"/>
          <p:nvPr/>
        </p:nvSpPr>
        <p:spPr>
          <a:xfrm>
            <a:off x="7767284" y="2264287"/>
            <a:ext cx="3979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</a:rPr>
              <a:t>PROFIT</a:t>
            </a:r>
          </a:p>
          <a:p>
            <a:pPr algn="ctr"/>
            <a:r>
              <a:rPr lang="en-CA" sz="7200" b="1" dirty="0">
                <a:solidFill>
                  <a:schemeClr val="bg1"/>
                </a:solidFill>
              </a:rPr>
              <a:t>$40 000</a:t>
            </a:r>
            <a:endParaRPr lang="hr-HR" sz="7200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Badge Unfollow">
            <a:extLst>
              <a:ext uri="{FF2B5EF4-FFF2-40B4-BE49-F238E27FC236}">
                <a16:creationId xmlns:a16="http://schemas.microsoft.com/office/drawing/2014/main" xmlns="" id="{A54199C9-CA6C-407B-A81D-A29270085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55617" y="2971800"/>
            <a:ext cx="914400" cy="914400"/>
          </a:xfrm>
          <a:prstGeom prst="rect">
            <a:avLst/>
          </a:prstGeom>
        </p:spPr>
      </p:pic>
      <p:sp>
        <p:nvSpPr>
          <p:cNvPr id="7" name="Equals 6">
            <a:extLst>
              <a:ext uri="{FF2B5EF4-FFF2-40B4-BE49-F238E27FC236}">
                <a16:creationId xmlns:a16="http://schemas.microsoft.com/office/drawing/2014/main" xmlns="" id="{F2EAF319-27A4-4718-BAF9-18BF94FBFB6B}"/>
              </a:ext>
            </a:extLst>
          </p:cNvPr>
          <p:cNvSpPr/>
          <p:nvPr/>
        </p:nvSpPr>
        <p:spPr>
          <a:xfrm>
            <a:off x="6654949" y="2961249"/>
            <a:ext cx="977116" cy="914400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89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8B19B6-961B-4F9C-9926-0B0527509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418" r="11270" b="26564"/>
          <a:stretch/>
        </p:blipFill>
        <p:spPr>
          <a:xfrm>
            <a:off x="7609796" y="1332196"/>
            <a:ext cx="1782197" cy="1799537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CF2FFA-59C5-46D7-AC65-042DBA213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840" b="27795"/>
          <a:stretch/>
        </p:blipFill>
        <p:spPr>
          <a:xfrm>
            <a:off x="6373205" y="3967947"/>
            <a:ext cx="1782197" cy="1799539"/>
          </a:xfrm>
          <a:prstGeom prst="ellipse">
            <a:avLst/>
          </a:prstGeom>
        </p:spPr>
      </p:pic>
      <p:pic>
        <p:nvPicPr>
          <p:cNvPr id="9" name="Picture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xmlns="" id="{B0A1CF59-4710-4E4D-95CC-817300008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35" y="3967947"/>
            <a:ext cx="1782197" cy="1799539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F05CF1-9CF1-4E6F-975E-A461EACB9F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59" r="11095" b="14203"/>
          <a:stretch/>
        </p:blipFill>
        <p:spPr>
          <a:xfrm>
            <a:off x="2954727" y="1332194"/>
            <a:ext cx="1782197" cy="1799539"/>
          </a:xfrm>
          <a:prstGeom prst="ellipse">
            <a:avLst/>
          </a:prstGeom>
        </p:spPr>
      </p:pic>
      <p:pic>
        <p:nvPicPr>
          <p:cNvPr id="13" name="Picture 1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4DC56571-ECF4-4B27-BA81-047B5165E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2" t="53333" r="19468" b="5783"/>
          <a:stretch/>
        </p:blipFill>
        <p:spPr>
          <a:xfrm>
            <a:off x="9911991" y="1332196"/>
            <a:ext cx="1782196" cy="179953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12614E-96CF-429B-87CC-07B4216ED8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870" r="16522" b="26685"/>
          <a:stretch/>
        </p:blipFill>
        <p:spPr>
          <a:xfrm>
            <a:off x="611966" y="1332194"/>
            <a:ext cx="1782197" cy="1799539"/>
          </a:xfrm>
          <a:prstGeom prst="ellipse">
            <a:avLst/>
          </a:prstGeom>
        </p:spPr>
      </p:pic>
      <p:pic>
        <p:nvPicPr>
          <p:cNvPr id="2050" name="Picture 2" descr="Image may contain: Dor Ashkenazy, smiling, outdoor">
            <a:extLst>
              <a:ext uri="{FF2B5EF4-FFF2-40B4-BE49-F238E27FC236}">
                <a16:creationId xmlns:a16="http://schemas.microsoft.com/office/drawing/2014/main" xmlns="" id="{6FE40D10-0C13-432E-832E-52B67E2EB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60" r="26071" b="50000"/>
          <a:stretch/>
        </p:blipFill>
        <p:spPr bwMode="auto">
          <a:xfrm>
            <a:off x="5307601" y="1332195"/>
            <a:ext cx="1782197" cy="17995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xmlns="" id="{D622E29D-8501-4E96-9CC7-71A3DD3FF73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9" t="5783" r="17536" b="55748"/>
          <a:stretch/>
        </p:blipFill>
        <p:spPr>
          <a:xfrm>
            <a:off x="8753475" y="3967947"/>
            <a:ext cx="1782197" cy="179953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A33ACD-CD66-456E-B48A-F7150592604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758" r="33249" b="46552"/>
          <a:stretch/>
        </p:blipFill>
        <p:spPr>
          <a:xfrm>
            <a:off x="1612665" y="3967947"/>
            <a:ext cx="1782197" cy="179953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2D11F55-5F5F-4B8C-85BA-BDA8C4F9ED82}"/>
              </a:ext>
            </a:extLst>
          </p:cNvPr>
          <p:cNvSpPr txBox="1"/>
          <p:nvPr/>
        </p:nvSpPr>
        <p:spPr>
          <a:xfrm>
            <a:off x="371369" y="171715"/>
            <a:ext cx="345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</a:rPr>
              <a:t>OUR TEAM</a:t>
            </a:r>
            <a:endParaRPr lang="hr-HR" sz="5400" dirty="0">
              <a:solidFill>
                <a:schemeClr val="bg1"/>
              </a:solidFill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xmlns="" id="{C15C69E0-1352-460D-9851-B51ACF7535FC}"/>
              </a:ext>
            </a:extLst>
          </p:cNvPr>
          <p:cNvGrpSpPr/>
          <p:nvPr/>
        </p:nvGrpSpPr>
        <p:grpSpPr>
          <a:xfrm>
            <a:off x="981365" y="3211286"/>
            <a:ext cx="10897441" cy="3325178"/>
            <a:chOff x="981365" y="3211286"/>
            <a:chExt cx="10897441" cy="332517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459BA92-8F53-462D-8F56-D12092E41134}"/>
                </a:ext>
              </a:extLst>
            </p:cNvPr>
            <p:cNvSpPr txBox="1"/>
            <p:nvPr/>
          </p:nvSpPr>
          <p:spPr>
            <a:xfrm>
              <a:off x="1428045" y="5880053"/>
              <a:ext cx="2151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900" dirty="0">
                  <a:solidFill>
                    <a:schemeClr val="bg1"/>
                  </a:solidFill>
                </a:rPr>
                <a:t>Web Designer</a:t>
              </a:r>
            </a:p>
            <a:p>
              <a:pPr algn="ctr"/>
              <a:r>
                <a:rPr lang="en-CA" sz="1600" dirty="0">
                  <a:solidFill>
                    <a:schemeClr val="bg1"/>
                  </a:solidFill>
                </a:rPr>
                <a:t>Louise</a:t>
              </a:r>
              <a:endParaRPr lang="hr-HR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B968B4E-D926-4FF3-A16E-4157E87D1546}"/>
                </a:ext>
              </a:extLst>
            </p:cNvPr>
            <p:cNvSpPr txBox="1"/>
            <p:nvPr/>
          </p:nvSpPr>
          <p:spPr>
            <a:xfrm>
              <a:off x="3865985" y="5880053"/>
              <a:ext cx="2151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900" dirty="0">
                  <a:solidFill>
                    <a:schemeClr val="bg1"/>
                  </a:solidFill>
                </a:rPr>
                <a:t>PR Manager</a:t>
              </a:r>
            </a:p>
            <a:p>
              <a:pPr algn="ctr"/>
              <a:r>
                <a:rPr lang="en-CA" sz="1600" dirty="0">
                  <a:solidFill>
                    <a:schemeClr val="bg1"/>
                  </a:solidFill>
                </a:rPr>
                <a:t>Fabian</a:t>
              </a:r>
              <a:endParaRPr lang="hr-HR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FE69933-971B-4DA4-B0C9-0F173E3487DE}"/>
                </a:ext>
              </a:extLst>
            </p:cNvPr>
            <p:cNvSpPr txBox="1"/>
            <p:nvPr/>
          </p:nvSpPr>
          <p:spPr>
            <a:xfrm>
              <a:off x="8454438" y="5890133"/>
              <a:ext cx="2380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900" dirty="0">
                  <a:solidFill>
                    <a:schemeClr val="bg1"/>
                  </a:solidFill>
                </a:rPr>
                <a:t>Marketing Manager</a:t>
              </a:r>
            </a:p>
            <a:p>
              <a:pPr algn="ctr"/>
              <a:r>
                <a:rPr lang="en-CA" sz="1600" dirty="0">
                  <a:solidFill>
                    <a:schemeClr val="bg1"/>
                  </a:solidFill>
                </a:rPr>
                <a:t>Lana</a:t>
              </a:r>
              <a:endParaRPr lang="hr-HR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7FE76A6-6F5F-4BA8-97BF-AE29AA65C2FC}"/>
                </a:ext>
              </a:extLst>
            </p:cNvPr>
            <p:cNvSpPr txBox="1"/>
            <p:nvPr/>
          </p:nvSpPr>
          <p:spPr>
            <a:xfrm>
              <a:off x="6188585" y="5890133"/>
              <a:ext cx="2151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900" dirty="0">
                  <a:solidFill>
                    <a:schemeClr val="bg1"/>
                  </a:solidFill>
                </a:rPr>
                <a:t>Research Specialist</a:t>
              </a:r>
            </a:p>
            <a:p>
              <a:pPr algn="ctr"/>
              <a:r>
                <a:rPr lang="en-CA" sz="1600" dirty="0" err="1">
                  <a:solidFill>
                    <a:schemeClr val="bg1"/>
                  </a:solidFill>
                </a:rPr>
                <a:t>Marija</a:t>
              </a:r>
              <a:endParaRPr lang="hr-HR" dirty="0">
                <a:solidFill>
                  <a:schemeClr val="bg1"/>
                </a:solidFill>
              </a:endParaRPr>
            </a:p>
          </p:txBody>
        </p:sp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xmlns="" id="{A238B00E-CEA4-49FA-8D17-B6E856F874AA}"/>
                </a:ext>
              </a:extLst>
            </p:cNvPr>
            <p:cNvGrpSpPr/>
            <p:nvPr/>
          </p:nvGrpSpPr>
          <p:grpSpPr>
            <a:xfrm>
              <a:off x="981365" y="3211286"/>
              <a:ext cx="10897441" cy="661720"/>
              <a:chOff x="981365" y="3211286"/>
              <a:chExt cx="10897441" cy="66172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4D669797-77A1-42FC-921A-4513B3C8C90D}"/>
                  </a:ext>
                </a:extLst>
              </p:cNvPr>
              <p:cNvSpPr txBox="1"/>
              <p:nvPr/>
            </p:nvSpPr>
            <p:spPr>
              <a:xfrm>
                <a:off x="981365" y="3211286"/>
                <a:ext cx="1043400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dirty="0">
                    <a:solidFill>
                      <a:schemeClr val="bg1"/>
                    </a:solidFill>
                  </a:rPr>
                  <a:t>CEO</a:t>
                </a:r>
              </a:p>
              <a:p>
                <a:pPr algn="ctr"/>
                <a:r>
                  <a:rPr lang="en-CA" sz="1600" dirty="0" err="1">
                    <a:solidFill>
                      <a:schemeClr val="bg1"/>
                    </a:solidFill>
                  </a:rPr>
                  <a:t>Dahoud</a:t>
                </a:r>
                <a:r>
                  <a:rPr lang="en-CA" dirty="0">
                    <a:solidFill>
                      <a:schemeClr val="bg1"/>
                    </a:solidFill>
                  </a:rPr>
                  <a:t> 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C7FD139-F07C-4749-9426-557B476E8152}"/>
                  </a:ext>
                </a:extLst>
              </p:cNvPr>
              <p:cNvSpPr txBox="1"/>
              <p:nvPr/>
            </p:nvSpPr>
            <p:spPr>
              <a:xfrm>
                <a:off x="3166470" y="3211286"/>
                <a:ext cx="13587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dirty="0">
                    <a:solidFill>
                      <a:schemeClr val="bg1"/>
                    </a:solidFill>
                  </a:rPr>
                  <a:t>IT Manager</a:t>
                </a:r>
              </a:p>
              <a:p>
                <a:pPr algn="ctr"/>
                <a:r>
                  <a:rPr lang="en-CA" sz="1600" dirty="0">
                    <a:solidFill>
                      <a:schemeClr val="bg1"/>
                    </a:solidFill>
                  </a:rPr>
                  <a:t>Patricia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9C701FC-51E9-4137-A840-07F4ABE72822}"/>
                  </a:ext>
                </a:extLst>
              </p:cNvPr>
              <p:cNvSpPr txBox="1"/>
              <p:nvPr/>
            </p:nvSpPr>
            <p:spPr>
              <a:xfrm>
                <a:off x="5125050" y="3211286"/>
                <a:ext cx="2151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dirty="0">
                    <a:solidFill>
                      <a:schemeClr val="bg1"/>
                    </a:solidFill>
                  </a:rPr>
                  <a:t>Finance Manager</a:t>
                </a:r>
              </a:p>
              <a:p>
                <a:pPr algn="ctr"/>
                <a:r>
                  <a:rPr lang="en-CA" sz="1600" dirty="0" err="1">
                    <a:solidFill>
                      <a:schemeClr val="bg1"/>
                    </a:solidFill>
                  </a:rPr>
                  <a:t>Dor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E923D70-9838-4B4F-8881-54E48E08212D}"/>
                  </a:ext>
                </a:extLst>
              </p:cNvPr>
              <p:cNvSpPr txBox="1"/>
              <p:nvPr/>
            </p:nvSpPr>
            <p:spPr>
              <a:xfrm>
                <a:off x="7475856" y="3211286"/>
                <a:ext cx="2151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dirty="0">
                    <a:solidFill>
                      <a:schemeClr val="bg1"/>
                    </a:solidFill>
                  </a:rPr>
                  <a:t>Sales Manager</a:t>
                </a:r>
              </a:p>
              <a:p>
                <a:pPr algn="ctr"/>
                <a:r>
                  <a:rPr lang="en-CA" sz="1600" dirty="0">
                    <a:solidFill>
                      <a:schemeClr val="bg1"/>
                    </a:solidFill>
                  </a:rPr>
                  <a:t>Ivana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52B290F-9AE3-4CF5-937A-A3A0BD1C7DB9}"/>
                  </a:ext>
                </a:extLst>
              </p:cNvPr>
              <p:cNvSpPr txBox="1"/>
              <p:nvPr/>
            </p:nvSpPr>
            <p:spPr>
              <a:xfrm>
                <a:off x="9727371" y="3211286"/>
                <a:ext cx="2151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dirty="0">
                    <a:solidFill>
                      <a:schemeClr val="bg1"/>
                    </a:solidFill>
                  </a:rPr>
                  <a:t>Research Specialist</a:t>
                </a:r>
              </a:p>
              <a:p>
                <a:pPr algn="ctr"/>
                <a:r>
                  <a:rPr lang="en-CA" sz="1600" dirty="0">
                    <a:solidFill>
                      <a:schemeClr val="bg1"/>
                    </a:solidFill>
                  </a:rPr>
                  <a:t>Veronika</a:t>
                </a:r>
                <a:endParaRPr lang="hr-HR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31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330</Words>
  <Application>Microsoft Office PowerPoint</Application>
  <PresentationFormat>Widescreen</PresentationFormat>
  <Paragraphs>75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Arial</vt:lpstr>
      <vt:lpstr>Arial Rounded MT Bold</vt:lpstr>
      <vt:lpstr>Calibri</vt:lpstr>
      <vt:lpstr>Calibri Light</vt:lpstr>
      <vt:lpstr>High Tower Text</vt:lpstr>
      <vt:lpstr>STHupo</vt:lpstr>
      <vt:lpstr>Office Theme</vt:lpstr>
      <vt:lpstr>PowerPoint Presentation</vt:lpstr>
      <vt:lpstr>PowerPoint Presentation</vt:lpstr>
      <vt:lpstr>PowerPoint Presentation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Dzoja</dc:creator>
  <cp:lastModifiedBy>rkontos</cp:lastModifiedBy>
  <cp:revision>74</cp:revision>
  <dcterms:created xsi:type="dcterms:W3CDTF">2020-05-30T15:46:32Z</dcterms:created>
  <dcterms:modified xsi:type="dcterms:W3CDTF">2020-06-04T07:14:06Z</dcterms:modified>
</cp:coreProperties>
</file>