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330E032-1FF8-4EE0-B68B-FC67BA954239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50693B3-E030-4F85-9E13-FC8F3E4756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Team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Pula – Munich Global Business Practicum 2022</a:t>
            </a:r>
            <a:br>
              <a:rPr lang="hr-HR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 was born in Pula</a:t>
            </a:r>
          </a:p>
          <a:p>
            <a:r>
              <a:rPr lang="hr-HR" dirty="0" smtClean="0"/>
              <a:t>I am 28 years old</a:t>
            </a:r>
          </a:p>
          <a:p>
            <a:r>
              <a:rPr lang="hr-HR" dirty="0" smtClean="0"/>
              <a:t>Bachelor’s degree in Management and entrepreneurship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My name is Marko Šimunić </a:t>
            </a:r>
            <a:endParaRPr lang="en-US" dirty="0"/>
          </a:p>
        </p:txBody>
      </p:sp>
      <p:pic>
        <p:nvPicPr>
          <p:cNvPr id="1026" name="Picture 2" descr="C:\Users\Samuel\Desktop\a20d5e9a-8991-4898-abca-dc48f05e1b4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429000"/>
            <a:ext cx="3143272" cy="31508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 was born in Pula</a:t>
            </a:r>
          </a:p>
          <a:p>
            <a:r>
              <a:rPr lang="hr-HR" dirty="0" smtClean="0"/>
              <a:t>I am 23 years old</a:t>
            </a:r>
          </a:p>
          <a:p>
            <a:r>
              <a:rPr lang="hr-HR" dirty="0" smtClean="0"/>
              <a:t>Bachelor’s </a:t>
            </a:r>
            <a:r>
              <a:rPr lang="hr-HR" dirty="0" smtClean="0"/>
              <a:t>degree in Management and entrepreneurship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My name is Samuel Nemanić </a:t>
            </a:r>
            <a:endParaRPr lang="en-US" dirty="0"/>
          </a:p>
        </p:txBody>
      </p:sp>
      <p:pic>
        <p:nvPicPr>
          <p:cNvPr id="2050" name="Picture 2" descr="C:\Users\Samuel\Desktop\83773228_3043566302328947_8262202366539857920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020107"/>
            <a:ext cx="2863190" cy="38378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 was born in Vinkovci </a:t>
            </a:r>
          </a:p>
          <a:p>
            <a:r>
              <a:rPr lang="hr-HR" dirty="0" smtClean="0"/>
              <a:t>I am 25 years old</a:t>
            </a:r>
          </a:p>
          <a:p>
            <a:r>
              <a:rPr lang="hr-HR" dirty="0" smtClean="0"/>
              <a:t>Bachelor’s degree in Management and entrepreneurship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My name is Petar Barić</a:t>
            </a:r>
            <a:endParaRPr lang="en-US" dirty="0"/>
          </a:p>
        </p:txBody>
      </p:sp>
      <p:pic>
        <p:nvPicPr>
          <p:cNvPr id="3074" name="Picture 2" descr="C:\Users\Samuel\Desktop\19ee9b56-65ee-4b14-b67e-c275fd8559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37785" y="3500438"/>
            <a:ext cx="2824684" cy="2969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 was born in Pula</a:t>
            </a:r>
          </a:p>
          <a:p>
            <a:r>
              <a:rPr lang="hr-HR" dirty="0" smtClean="0"/>
              <a:t>I am 22 years old </a:t>
            </a:r>
          </a:p>
          <a:p>
            <a:r>
              <a:rPr lang="hr-HR" dirty="0" smtClean="0"/>
              <a:t>Bachelor’s degree in Management and entrepreneurship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My name is Antonio Mostarkić </a:t>
            </a:r>
            <a:endParaRPr lang="en-US" dirty="0"/>
          </a:p>
        </p:txBody>
      </p:sp>
      <p:pic>
        <p:nvPicPr>
          <p:cNvPr id="4098" name="Picture 2" descr="C:\Users\Samuel\Desktop\f0e5905b-c7cb-4020-a1d3-30df6cd5516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3429000"/>
            <a:ext cx="3429000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93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Team 2</vt:lpstr>
      <vt:lpstr>My name is Marko Šimunić </vt:lpstr>
      <vt:lpstr>My name is Samuel Nemanić </vt:lpstr>
      <vt:lpstr>My name is Petar Barić</vt:lpstr>
      <vt:lpstr>My name is Antonio Mostarkić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2</dc:title>
  <dc:creator>Samuel</dc:creator>
  <cp:lastModifiedBy>Samuel</cp:lastModifiedBy>
  <cp:revision>3</cp:revision>
  <dcterms:created xsi:type="dcterms:W3CDTF">2022-03-31T22:02:15Z</dcterms:created>
  <dcterms:modified xsi:type="dcterms:W3CDTF">2022-03-31T22:30:03Z</dcterms:modified>
</cp:coreProperties>
</file>