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5" r:id="rId1"/>
    <p:sldMasterId id="2147483660" r:id="rId2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740C1-84D3-4E38-92EB-A354CADE8D72}" v="9" dt="2022-03-31T15:53:37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n.cosic99@gmail.com" userId="7a3284a5d311c94c" providerId="LiveId" clId="{FE5740C1-84D3-4E38-92EB-A354CADE8D72}"/>
    <pc:docChg chg="undo custSel addSld modSld">
      <pc:chgData name="mrn.cosic99@gmail.com" userId="7a3284a5d311c94c" providerId="LiveId" clId="{FE5740C1-84D3-4E38-92EB-A354CADE8D72}" dt="2022-03-31T16:24:13.154" v="676" actId="20577"/>
      <pc:docMkLst>
        <pc:docMk/>
      </pc:docMkLst>
      <pc:sldChg chg="addSp delSp modSp mod">
        <pc:chgData name="mrn.cosic99@gmail.com" userId="7a3284a5d311c94c" providerId="LiveId" clId="{FE5740C1-84D3-4E38-92EB-A354CADE8D72}" dt="2022-03-31T15:56:26.271" v="665" actId="1076"/>
        <pc:sldMkLst>
          <pc:docMk/>
          <pc:sldMk cId="318461502" sldId="256"/>
        </pc:sldMkLst>
        <pc:spChg chg="mod">
          <ac:chgData name="mrn.cosic99@gmail.com" userId="7a3284a5d311c94c" providerId="LiveId" clId="{FE5740C1-84D3-4E38-92EB-A354CADE8D72}" dt="2022-03-31T15:49:02.256" v="582" actId="14100"/>
          <ac:spMkLst>
            <pc:docMk/>
            <pc:sldMk cId="318461502" sldId="256"/>
            <ac:spMk id="2" creationId="{89A73FAE-46DA-455F-99B3-E2257FD44C55}"/>
          </ac:spMkLst>
        </pc:spChg>
        <pc:spChg chg="mod">
          <ac:chgData name="mrn.cosic99@gmail.com" userId="7a3284a5d311c94c" providerId="LiveId" clId="{FE5740C1-84D3-4E38-92EB-A354CADE8D72}" dt="2022-03-31T15:56:26.271" v="665" actId="1076"/>
          <ac:spMkLst>
            <pc:docMk/>
            <pc:sldMk cId="318461502" sldId="256"/>
            <ac:spMk id="3" creationId="{DEFE9467-1302-4EC4-BAA6-288F351686D0}"/>
          </ac:spMkLst>
        </pc:spChg>
        <pc:spChg chg="del">
          <ac:chgData name="mrn.cosic99@gmail.com" userId="7a3284a5d311c94c" providerId="LiveId" clId="{FE5740C1-84D3-4E38-92EB-A354CADE8D72}" dt="2022-03-31T15:41:53.552" v="553" actId="26606"/>
          <ac:spMkLst>
            <pc:docMk/>
            <pc:sldMk cId="318461502" sldId="256"/>
            <ac:spMk id="27" creationId="{297F7562-DBE2-4729-835D-1486BBB4373A}"/>
          </ac:spMkLst>
        </pc:spChg>
        <pc:spChg chg="del">
          <ac:chgData name="mrn.cosic99@gmail.com" userId="7a3284a5d311c94c" providerId="LiveId" clId="{FE5740C1-84D3-4E38-92EB-A354CADE8D72}" dt="2022-03-31T15:41:53.552" v="553" actId="26606"/>
          <ac:spMkLst>
            <pc:docMk/>
            <pc:sldMk cId="318461502" sldId="256"/>
            <ac:spMk id="29" creationId="{DCE0245F-7D4D-413E-940B-1D9D9A171161}"/>
          </ac:spMkLst>
        </pc:spChg>
        <pc:spChg chg="add">
          <ac:chgData name="mrn.cosic99@gmail.com" userId="7a3284a5d311c94c" providerId="LiveId" clId="{FE5740C1-84D3-4E38-92EB-A354CADE8D72}" dt="2022-03-31T15:41:53.552" v="553" actId="26606"/>
          <ac:spMkLst>
            <pc:docMk/>
            <pc:sldMk cId="318461502" sldId="256"/>
            <ac:spMk id="38" creationId="{2D924463-4DB7-437D-85B1-7EE5042DE522}"/>
          </ac:spMkLst>
        </pc:spChg>
        <pc:spChg chg="add">
          <ac:chgData name="mrn.cosic99@gmail.com" userId="7a3284a5d311c94c" providerId="LiveId" clId="{FE5740C1-84D3-4E38-92EB-A354CADE8D72}" dt="2022-03-31T15:41:53.552" v="553" actId="26606"/>
          <ac:spMkLst>
            <pc:docMk/>
            <pc:sldMk cId="318461502" sldId="256"/>
            <ac:spMk id="40" creationId="{4684E975-303E-47A8-B594-8B8635D99CF5}"/>
          </ac:spMkLst>
        </pc:spChg>
        <pc:spChg chg="add">
          <ac:chgData name="mrn.cosic99@gmail.com" userId="7a3284a5d311c94c" providerId="LiveId" clId="{FE5740C1-84D3-4E38-92EB-A354CADE8D72}" dt="2022-03-31T15:41:53.552" v="553" actId="26606"/>
          <ac:spMkLst>
            <pc:docMk/>
            <pc:sldMk cId="318461502" sldId="256"/>
            <ac:spMk id="46" creationId="{5619E882-12EA-4946-A93B-09E6EA13760F}"/>
          </ac:spMkLst>
        </pc:spChg>
        <pc:grpChg chg="del">
          <ac:chgData name="mrn.cosic99@gmail.com" userId="7a3284a5d311c94c" providerId="LiveId" clId="{FE5740C1-84D3-4E38-92EB-A354CADE8D72}" dt="2022-03-31T15:41:53.552" v="553" actId="26606"/>
          <ac:grpSpMkLst>
            <pc:docMk/>
            <pc:sldMk cId="318461502" sldId="256"/>
            <ac:grpSpMk id="31" creationId="{5BB11B77-16CE-4796-9677-F0ED67FCEC1B}"/>
          </ac:grpSpMkLst>
        </pc:grpChg>
        <pc:grpChg chg="add">
          <ac:chgData name="mrn.cosic99@gmail.com" userId="7a3284a5d311c94c" providerId="LiveId" clId="{FE5740C1-84D3-4E38-92EB-A354CADE8D72}" dt="2022-03-31T15:41:53.552" v="553" actId="26606"/>
          <ac:grpSpMkLst>
            <pc:docMk/>
            <pc:sldMk cId="318461502" sldId="256"/>
            <ac:grpSpMk id="42" creationId="{EFE09A4F-A15B-47D3-8D0C-5312542A288D}"/>
          </ac:grpSpMkLst>
        </pc:grpChg>
      </pc:sldChg>
      <pc:sldChg chg="addSp modSp mod">
        <pc:chgData name="mrn.cosic99@gmail.com" userId="7a3284a5d311c94c" providerId="LiveId" clId="{FE5740C1-84D3-4E38-92EB-A354CADE8D72}" dt="2022-03-31T16:24:13.154" v="676" actId="20577"/>
        <pc:sldMkLst>
          <pc:docMk/>
          <pc:sldMk cId="3442465100" sldId="257"/>
        </pc:sldMkLst>
        <pc:spChg chg="mod">
          <ac:chgData name="mrn.cosic99@gmail.com" userId="7a3284a5d311c94c" providerId="LiveId" clId="{FE5740C1-84D3-4E38-92EB-A354CADE8D72}" dt="2022-03-31T16:24:13.154" v="676" actId="20577"/>
          <ac:spMkLst>
            <pc:docMk/>
            <pc:sldMk cId="3442465100" sldId="257"/>
            <ac:spMk id="10" creationId="{638E1DAB-4C08-44C4-A1E1-68DDC293ED10}"/>
          </ac:spMkLst>
        </pc:spChg>
        <pc:spChg chg="add mod">
          <ac:chgData name="mrn.cosic99@gmail.com" userId="7a3284a5d311c94c" providerId="LiveId" clId="{FE5740C1-84D3-4E38-92EB-A354CADE8D72}" dt="2022-03-31T15:43:24.916" v="568" actId="1076"/>
          <ac:spMkLst>
            <pc:docMk/>
            <pc:sldMk cId="3442465100" sldId="257"/>
            <ac:spMk id="21" creationId="{A7C5C257-E7A2-4E06-A921-A4F143567372}"/>
          </ac:spMkLst>
        </pc:spChg>
        <pc:picChg chg="mod">
          <ac:chgData name="mrn.cosic99@gmail.com" userId="7a3284a5d311c94c" providerId="LiveId" clId="{FE5740C1-84D3-4E38-92EB-A354CADE8D72}" dt="2022-03-31T15:44:53.164" v="576" actId="1440"/>
          <ac:picMkLst>
            <pc:docMk/>
            <pc:sldMk cId="3442465100" sldId="257"/>
            <ac:picMk id="9" creationId="{6F63C1B5-2448-48C6-8BFC-D05E16A6F01E}"/>
          </ac:picMkLst>
        </pc:picChg>
        <pc:picChg chg="mod">
          <ac:chgData name="mrn.cosic99@gmail.com" userId="7a3284a5d311c94c" providerId="LiveId" clId="{FE5740C1-84D3-4E38-92EB-A354CADE8D72}" dt="2022-03-31T15:44:56.661" v="577" actId="1440"/>
          <ac:picMkLst>
            <pc:docMk/>
            <pc:sldMk cId="3442465100" sldId="257"/>
            <ac:picMk id="20" creationId="{7FB16672-11BE-4CE8-84AA-3A8A38BD1434}"/>
          </ac:picMkLst>
        </pc:picChg>
      </pc:sldChg>
      <pc:sldChg chg="addSp delSp modSp new mod">
        <pc:chgData name="mrn.cosic99@gmail.com" userId="7a3284a5d311c94c" providerId="LiveId" clId="{FE5740C1-84D3-4E38-92EB-A354CADE8D72}" dt="2022-03-31T15:45:02.653" v="579" actId="1440"/>
        <pc:sldMkLst>
          <pc:docMk/>
          <pc:sldMk cId="1873732975" sldId="258"/>
        </pc:sldMkLst>
        <pc:spChg chg="del mod">
          <ac:chgData name="mrn.cosic99@gmail.com" userId="7a3284a5d311c94c" providerId="LiveId" clId="{FE5740C1-84D3-4E38-92EB-A354CADE8D72}" dt="2022-03-31T15:36:47.974" v="190" actId="478"/>
          <ac:spMkLst>
            <pc:docMk/>
            <pc:sldMk cId="1873732975" sldId="258"/>
            <ac:spMk id="2" creationId="{CB7AC9B8-7531-40DF-8167-7828F0F2225B}"/>
          </ac:spMkLst>
        </pc:spChg>
        <pc:spChg chg="del">
          <ac:chgData name="mrn.cosic99@gmail.com" userId="7a3284a5d311c94c" providerId="LiveId" clId="{FE5740C1-84D3-4E38-92EB-A354CADE8D72}" dt="2022-03-31T15:33:47.693" v="1" actId="931"/>
          <ac:spMkLst>
            <pc:docMk/>
            <pc:sldMk cId="1873732975" sldId="258"/>
            <ac:spMk id="3" creationId="{EB5DC1FC-5792-400F-8A08-CF4E9DB640EB}"/>
          </ac:spMkLst>
        </pc:spChg>
        <pc:spChg chg="add mod">
          <ac:chgData name="mrn.cosic99@gmail.com" userId="7a3284a5d311c94c" providerId="LiveId" clId="{FE5740C1-84D3-4E38-92EB-A354CADE8D72}" dt="2022-03-31T15:43:48.868" v="575" actId="1076"/>
          <ac:spMkLst>
            <pc:docMk/>
            <pc:sldMk cId="1873732975" sldId="258"/>
            <ac:spMk id="12" creationId="{E7AEB037-1162-418D-A229-AF5CEF9FE0DA}"/>
          </ac:spMkLst>
        </pc:spChg>
        <pc:spChg chg="add mod">
          <ac:chgData name="mrn.cosic99@gmail.com" userId="7a3284a5d311c94c" providerId="LiveId" clId="{FE5740C1-84D3-4E38-92EB-A354CADE8D72}" dt="2022-03-31T15:43:39.732" v="572" actId="1076"/>
          <ac:spMkLst>
            <pc:docMk/>
            <pc:sldMk cId="1873732975" sldId="258"/>
            <ac:spMk id="13" creationId="{561E70EB-E0CB-4201-B5C6-7BCB04970450}"/>
          </ac:spMkLst>
        </pc:spChg>
        <pc:picChg chg="add mod">
          <ac:chgData name="mrn.cosic99@gmail.com" userId="7a3284a5d311c94c" providerId="LiveId" clId="{FE5740C1-84D3-4E38-92EB-A354CADE8D72}" dt="2022-03-31T15:45:00.843" v="578" actId="1440"/>
          <ac:picMkLst>
            <pc:docMk/>
            <pc:sldMk cId="1873732975" sldId="258"/>
            <ac:picMk id="5" creationId="{5140EBD5-59C0-43CA-ACC1-1A95F77D11C8}"/>
          </ac:picMkLst>
        </pc:picChg>
        <pc:picChg chg="add del mod">
          <ac:chgData name="mrn.cosic99@gmail.com" userId="7a3284a5d311c94c" providerId="LiveId" clId="{FE5740C1-84D3-4E38-92EB-A354CADE8D72}" dt="2022-03-31T15:33:59.724" v="7" actId="478"/>
          <ac:picMkLst>
            <pc:docMk/>
            <pc:sldMk cId="1873732975" sldId="258"/>
            <ac:picMk id="7" creationId="{665D3069-871A-4F64-AFFA-E1D7CBCEA14D}"/>
          </ac:picMkLst>
        </pc:picChg>
        <pc:picChg chg="add del mod">
          <ac:chgData name="mrn.cosic99@gmail.com" userId="7a3284a5d311c94c" providerId="LiveId" clId="{FE5740C1-84D3-4E38-92EB-A354CADE8D72}" dt="2022-03-31T15:36:26.445" v="181" actId="478"/>
          <ac:picMkLst>
            <pc:docMk/>
            <pc:sldMk cId="1873732975" sldId="258"/>
            <ac:picMk id="9" creationId="{14EB183D-F9E1-4881-97BD-8B3F4DC34AC8}"/>
          </ac:picMkLst>
        </pc:picChg>
        <pc:picChg chg="add mod">
          <ac:chgData name="mrn.cosic99@gmail.com" userId="7a3284a5d311c94c" providerId="LiveId" clId="{FE5740C1-84D3-4E38-92EB-A354CADE8D72}" dt="2022-03-31T15:45:02.653" v="579" actId="1440"/>
          <ac:picMkLst>
            <pc:docMk/>
            <pc:sldMk cId="1873732975" sldId="258"/>
            <ac:picMk id="11" creationId="{354E9EB1-BB47-443B-8268-F6F3F0A88A85}"/>
          </ac:picMkLst>
        </pc:picChg>
      </pc:sldChg>
      <pc:sldChg chg="addSp delSp modSp new mod setBg">
        <pc:chgData name="mrn.cosic99@gmail.com" userId="7a3284a5d311c94c" providerId="LiveId" clId="{FE5740C1-84D3-4E38-92EB-A354CADE8D72}" dt="2022-03-31T15:55:11.573" v="664" actId="20577"/>
        <pc:sldMkLst>
          <pc:docMk/>
          <pc:sldMk cId="2969468604" sldId="259"/>
        </pc:sldMkLst>
        <pc:spChg chg="mod ord">
          <ac:chgData name="mrn.cosic99@gmail.com" userId="7a3284a5d311c94c" providerId="LiveId" clId="{FE5740C1-84D3-4E38-92EB-A354CADE8D72}" dt="2022-03-31T15:55:11.573" v="664" actId="20577"/>
          <ac:spMkLst>
            <pc:docMk/>
            <pc:sldMk cId="2969468604" sldId="259"/>
            <ac:spMk id="2" creationId="{42219208-45B9-489F-A054-5EF044719F11}"/>
          </ac:spMkLst>
        </pc:spChg>
        <pc:spChg chg="del mod">
          <ac:chgData name="mrn.cosic99@gmail.com" userId="7a3284a5d311c94c" providerId="LiveId" clId="{FE5740C1-84D3-4E38-92EB-A354CADE8D72}" dt="2022-03-31T15:50:10.475" v="584" actId="478"/>
          <ac:spMkLst>
            <pc:docMk/>
            <pc:sldMk cId="2969468604" sldId="259"/>
            <ac:spMk id="3" creationId="{EDCE4E1D-1D06-4F15-B7A6-E685CEDBDFE5}"/>
          </ac:spMkLst>
        </pc:spChg>
        <pc:spChg chg="add del">
          <ac:chgData name="mrn.cosic99@gmail.com" userId="7a3284a5d311c94c" providerId="LiveId" clId="{FE5740C1-84D3-4E38-92EB-A354CADE8D72}" dt="2022-03-31T15:54:00.926" v="655" actId="26606"/>
          <ac:spMkLst>
            <pc:docMk/>
            <pc:sldMk cId="2969468604" sldId="259"/>
            <ac:spMk id="12" creationId="{0BABF38A-8A0D-492E-BD20-6CF4D46B50BD}"/>
          </ac:spMkLst>
        </pc:spChg>
        <pc:spChg chg="add del">
          <ac:chgData name="mrn.cosic99@gmail.com" userId="7a3284a5d311c94c" providerId="LiveId" clId="{FE5740C1-84D3-4E38-92EB-A354CADE8D72}" dt="2022-03-31T15:54:00.926" v="655" actId="26606"/>
          <ac:spMkLst>
            <pc:docMk/>
            <pc:sldMk cId="2969468604" sldId="259"/>
            <ac:spMk id="16" creationId="{DE61FBD7-E37C-4B38-BE44-A6D4978D7486}"/>
          </ac:spMkLst>
        </pc:spChg>
        <pc:spChg chg="add del">
          <ac:chgData name="mrn.cosic99@gmail.com" userId="7a3284a5d311c94c" providerId="LiveId" clId="{FE5740C1-84D3-4E38-92EB-A354CADE8D72}" dt="2022-03-31T15:54:00.926" v="655" actId="26606"/>
          <ac:spMkLst>
            <pc:docMk/>
            <pc:sldMk cId="2969468604" sldId="259"/>
            <ac:spMk id="18" creationId="{392BFCFE-FD78-4EDF-BEFE-CC444DC5F307}"/>
          </ac:spMkLst>
        </pc:spChg>
        <pc:spChg chg="add">
          <ac:chgData name="mrn.cosic99@gmail.com" userId="7a3284a5d311c94c" providerId="LiveId" clId="{FE5740C1-84D3-4E38-92EB-A354CADE8D72}" dt="2022-03-31T15:54:00.951" v="656" actId="26606"/>
          <ac:spMkLst>
            <pc:docMk/>
            <pc:sldMk cId="2969468604" sldId="259"/>
            <ac:spMk id="22" creationId="{02043A44-73EF-480B-97A5-E999DEFC6D1A}"/>
          </ac:spMkLst>
        </pc:spChg>
        <pc:spChg chg="add del">
          <ac:chgData name="mrn.cosic99@gmail.com" userId="7a3284a5d311c94c" providerId="LiveId" clId="{FE5740C1-84D3-4E38-92EB-A354CADE8D72}" dt="2022-03-31T15:54:00.926" v="655" actId="26606"/>
          <ac:spMkLst>
            <pc:docMk/>
            <pc:sldMk cId="2969468604" sldId="259"/>
            <ac:spMk id="24" creationId="{8B5FAB37-BB0D-41A8-A5C8-65ADE0F008A1}"/>
          </ac:spMkLst>
        </pc:spChg>
        <pc:spChg chg="add">
          <ac:chgData name="mrn.cosic99@gmail.com" userId="7a3284a5d311c94c" providerId="LiveId" clId="{FE5740C1-84D3-4E38-92EB-A354CADE8D72}" dt="2022-03-31T15:54:00.951" v="656" actId="26606"/>
          <ac:spMkLst>
            <pc:docMk/>
            <pc:sldMk cId="2969468604" sldId="259"/>
            <ac:spMk id="26" creationId="{0BABF38A-8A0D-492E-BD20-6CF4D46B50BD}"/>
          </ac:spMkLst>
        </pc:spChg>
        <pc:spChg chg="add">
          <ac:chgData name="mrn.cosic99@gmail.com" userId="7a3284a5d311c94c" providerId="LiveId" clId="{FE5740C1-84D3-4E38-92EB-A354CADE8D72}" dt="2022-03-31T15:54:00.951" v="656" actId="26606"/>
          <ac:spMkLst>
            <pc:docMk/>
            <pc:sldMk cId="2969468604" sldId="259"/>
            <ac:spMk id="28" creationId="{E2748806-3AF5-4078-830A-C1F26BF1B200}"/>
          </ac:spMkLst>
        </pc:spChg>
        <pc:spChg chg="add">
          <ac:chgData name="mrn.cosic99@gmail.com" userId="7a3284a5d311c94c" providerId="LiveId" clId="{FE5740C1-84D3-4E38-92EB-A354CADE8D72}" dt="2022-03-31T15:54:00.951" v="656" actId="26606"/>
          <ac:spMkLst>
            <pc:docMk/>
            <pc:sldMk cId="2969468604" sldId="259"/>
            <ac:spMk id="29" creationId="{BF991FCB-5132-414C-B377-526F56121B69}"/>
          </ac:spMkLst>
        </pc:spChg>
        <pc:spChg chg="add">
          <ac:chgData name="mrn.cosic99@gmail.com" userId="7a3284a5d311c94c" providerId="LiveId" clId="{FE5740C1-84D3-4E38-92EB-A354CADE8D72}" dt="2022-03-31T15:54:00.951" v="656" actId="26606"/>
          <ac:spMkLst>
            <pc:docMk/>
            <pc:sldMk cId="2969468604" sldId="259"/>
            <ac:spMk id="30" creationId="{4CD5456B-6F51-41EC-A380-6C8C8E9F918A}"/>
          </ac:spMkLst>
        </pc:spChg>
        <pc:grpChg chg="add del">
          <ac:chgData name="mrn.cosic99@gmail.com" userId="7a3284a5d311c94c" providerId="LiveId" clId="{FE5740C1-84D3-4E38-92EB-A354CADE8D72}" dt="2022-03-31T15:54:00.926" v="655" actId="26606"/>
          <ac:grpSpMkLst>
            <pc:docMk/>
            <pc:sldMk cId="2969468604" sldId="259"/>
            <ac:grpSpMk id="20" creationId="{D7102190-C0A1-4788-99F6-6A2F54444324}"/>
          </ac:grpSpMkLst>
        </pc:grpChg>
        <pc:picChg chg="add del mod">
          <ac:chgData name="mrn.cosic99@gmail.com" userId="7a3284a5d311c94c" providerId="LiveId" clId="{FE5740C1-84D3-4E38-92EB-A354CADE8D72}" dt="2022-03-31T15:53:28.120" v="650" actId="478"/>
          <ac:picMkLst>
            <pc:docMk/>
            <pc:sldMk cId="2969468604" sldId="259"/>
            <ac:picMk id="5" creationId="{12E7A5AB-5EB2-4DE5-8605-31326F06BF26}"/>
          </ac:picMkLst>
        </pc:picChg>
        <pc:picChg chg="add mod">
          <ac:chgData name="mrn.cosic99@gmail.com" userId="7a3284a5d311c94c" providerId="LiveId" clId="{FE5740C1-84D3-4E38-92EB-A354CADE8D72}" dt="2022-03-31T15:54:00.951" v="656" actId="26606"/>
          <ac:picMkLst>
            <pc:docMk/>
            <pc:sldMk cId="2969468604" sldId="259"/>
            <ac:picMk id="7" creationId="{DD0C14C2-C5AA-46C3-A174-40ADCC4FF221}"/>
          </ac:picMkLst>
        </pc:picChg>
        <pc:picChg chg="add del">
          <ac:chgData name="mrn.cosic99@gmail.com" userId="7a3284a5d311c94c" providerId="LiveId" clId="{FE5740C1-84D3-4E38-92EB-A354CADE8D72}" dt="2022-03-31T15:54:00.926" v="655" actId="26606"/>
          <ac:picMkLst>
            <pc:docMk/>
            <pc:sldMk cId="2969468604" sldId="259"/>
            <ac:picMk id="14" creationId="{BC526B7A-4801-4FD1-95C8-03AF22629E87}"/>
          </ac:picMkLst>
        </pc:picChg>
        <pc:picChg chg="add">
          <ac:chgData name="mrn.cosic99@gmail.com" userId="7a3284a5d311c94c" providerId="LiveId" clId="{FE5740C1-84D3-4E38-92EB-A354CADE8D72}" dt="2022-03-31T15:54:00.951" v="656" actId="26606"/>
          <ac:picMkLst>
            <pc:docMk/>
            <pc:sldMk cId="2969468604" sldId="259"/>
            <ac:picMk id="27" creationId="{BC526B7A-4801-4FD1-95C8-03AF22629E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64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4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76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1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0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81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8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75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2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08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3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1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5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4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1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8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2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D924463-4DB7-437D-85B1-7EE5042DE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684E975-303E-47A8-B594-8B8635D99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E09A4F-A15B-47D3-8D0C-5312542A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B050247-430F-4B46-AB4B-EF8831953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3E69A1C-E919-43B0-BA1D-6599CABDF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5619E882-12EA-4946-A93B-09E6EA137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276" y="685800"/>
            <a:ext cx="108204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A73FAE-46DA-455F-99B3-E2257FD44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576" y="905522"/>
            <a:ext cx="9067799" cy="1802167"/>
          </a:xfrm>
        </p:spPr>
        <p:txBody>
          <a:bodyPr anchor="b">
            <a:normAutofit/>
          </a:bodyPr>
          <a:lstStyle/>
          <a:p>
            <a:r>
              <a:rPr lang="hr-HR" sz="3200" dirty="0"/>
              <a:t>Jurja Dobrila University </a:t>
            </a:r>
            <a:r>
              <a:rPr lang="hr-HR" sz="3200" dirty="0" err="1"/>
              <a:t>of</a:t>
            </a:r>
            <a:r>
              <a:rPr lang="hr-HR" sz="3200" dirty="0"/>
              <a:t> Pula, </a:t>
            </a:r>
            <a:br>
              <a:rPr lang="hr-HR" sz="3200" dirty="0"/>
            </a:br>
            <a:r>
              <a:rPr lang="hr-HR" sz="3200" dirty="0" err="1"/>
              <a:t>Faculty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Economics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Tourism</a:t>
            </a:r>
            <a:br>
              <a:rPr lang="hr-HR" sz="3200" dirty="0"/>
            </a:br>
            <a:r>
              <a:rPr lang="hr-HR" sz="3200" dirty="0"/>
              <a:t> „Dr. Mijo Mirković”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EFE9467-1302-4EC4-BAA6-288F35168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0576" y="3320248"/>
            <a:ext cx="9067798" cy="2053701"/>
          </a:xfrm>
        </p:spPr>
        <p:txBody>
          <a:bodyPr anchor="t">
            <a:normAutofit/>
          </a:bodyPr>
          <a:lstStyle/>
          <a:p>
            <a:r>
              <a:rPr lang="hr-HR" sz="2200" b="1" dirty="0">
                <a:latin typeface="+mj-lt"/>
              </a:rPr>
              <a:t>Management </a:t>
            </a:r>
            <a:r>
              <a:rPr lang="hr-HR" sz="2200" b="1" dirty="0" err="1">
                <a:latin typeface="+mj-lt"/>
              </a:rPr>
              <a:t>and</a:t>
            </a:r>
            <a:r>
              <a:rPr lang="hr-HR" sz="2200" b="1" dirty="0">
                <a:latin typeface="+mj-lt"/>
              </a:rPr>
              <a:t> </a:t>
            </a:r>
            <a:r>
              <a:rPr lang="hr-HR" sz="2200" b="1" dirty="0" err="1">
                <a:latin typeface="+mj-lt"/>
              </a:rPr>
              <a:t>entrepreneurship</a:t>
            </a:r>
            <a:endParaRPr lang="hr-HR" sz="2200" b="1" dirty="0">
              <a:latin typeface="+mj-lt"/>
            </a:endParaRPr>
          </a:p>
          <a:p>
            <a:r>
              <a:rPr lang="hr-HR" sz="2200" b="1" i="1" dirty="0">
                <a:latin typeface="+mj-lt"/>
              </a:rPr>
              <a:t>Team 5 – </a:t>
            </a:r>
            <a:r>
              <a:rPr lang="hr-HR" sz="2200" b="1" i="1" dirty="0" err="1">
                <a:latin typeface="+mj-lt"/>
              </a:rPr>
              <a:t>Lack</a:t>
            </a:r>
            <a:r>
              <a:rPr lang="hr-HR" sz="2200" b="1" i="1" dirty="0">
                <a:latin typeface="+mj-lt"/>
              </a:rPr>
              <a:t> </a:t>
            </a:r>
            <a:r>
              <a:rPr lang="hr-HR" sz="2200" b="1" i="1" dirty="0" err="1">
                <a:latin typeface="+mj-lt"/>
              </a:rPr>
              <a:t>of</a:t>
            </a:r>
            <a:r>
              <a:rPr lang="hr-HR" sz="2200" b="1" i="1" dirty="0">
                <a:latin typeface="+mj-lt"/>
              </a:rPr>
              <a:t> </a:t>
            </a:r>
            <a:r>
              <a:rPr lang="hr-HR" sz="2200" b="1" i="1" dirty="0" err="1">
                <a:latin typeface="+mj-lt"/>
              </a:rPr>
              <a:t>skilled</a:t>
            </a:r>
            <a:r>
              <a:rPr lang="hr-HR" sz="2200" b="1" i="1" dirty="0">
                <a:latin typeface="+mj-lt"/>
              </a:rPr>
              <a:t> </a:t>
            </a:r>
            <a:r>
              <a:rPr lang="hr-HR" sz="2200" b="1" i="1" dirty="0" err="1">
                <a:latin typeface="+mj-lt"/>
              </a:rPr>
              <a:t>employees</a:t>
            </a:r>
            <a:endParaRPr lang="hr-HR" sz="22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461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 descr="Slika na kojoj se prikazuje stablo, osoba, na otvorenom&#10;&#10;Opis je automatski generiran">
            <a:extLst>
              <a:ext uri="{FF2B5EF4-FFF2-40B4-BE49-F238E27FC236}">
                <a16:creationId xmlns:a16="http://schemas.microsoft.com/office/drawing/2014/main" id="{6F63C1B5-2448-48C6-8BFC-D05E16A6F0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14" y="274901"/>
            <a:ext cx="3146822" cy="419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38E1DAB-4C08-44C4-A1E1-68DDC293ED10}"/>
              </a:ext>
            </a:extLst>
          </p:cNvPr>
          <p:cNvSpPr txBox="1"/>
          <p:nvPr/>
        </p:nvSpPr>
        <p:spPr>
          <a:xfrm>
            <a:off x="1213283" y="4790578"/>
            <a:ext cx="4554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Andrea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Vellico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22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Bale, Croatia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FET, Management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traveling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walking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nature.  </a:t>
            </a:r>
          </a:p>
        </p:txBody>
      </p:sp>
      <p:pic>
        <p:nvPicPr>
          <p:cNvPr id="20" name="Slika 19" descr="Slika na kojoj se prikazuje na otvorenom, snijeg, nebo, osoba&#10;&#10;Opis je automatski generiran">
            <a:extLst>
              <a:ext uri="{FF2B5EF4-FFF2-40B4-BE49-F238E27FC236}">
                <a16:creationId xmlns:a16="http://schemas.microsoft.com/office/drawing/2014/main" id="{7FB16672-11BE-4CE8-84AA-3A8A38BD1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40" y="580603"/>
            <a:ext cx="4779146" cy="3584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A7C5C257-E7A2-4E06-A921-A4F143567372}"/>
              </a:ext>
            </a:extLst>
          </p:cNvPr>
          <p:cNvSpPr txBox="1"/>
          <p:nvPr/>
        </p:nvSpPr>
        <p:spPr>
          <a:xfrm>
            <a:off x="6912745" y="4652079"/>
            <a:ext cx="4672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Larisa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Jurkiv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22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Slavonski Brod, Croatia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FET, Management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love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nature.</a:t>
            </a:r>
          </a:p>
        </p:txBody>
      </p:sp>
    </p:spTree>
    <p:extLst>
      <p:ext uri="{BB962C8B-B14F-4D97-AF65-F5344CB8AC3E}">
        <p14:creationId xmlns:p14="http://schemas.microsoft.com/office/powerpoint/2010/main" val="344246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ebo, voda, na otvorenom, osoba&#10;&#10;Opis je automatski generiran">
            <a:extLst>
              <a:ext uri="{FF2B5EF4-FFF2-40B4-BE49-F238E27FC236}">
                <a16:creationId xmlns:a16="http://schemas.microsoft.com/office/drawing/2014/main" id="{5140EBD5-59C0-43CA-ACC1-1A95F77D1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84" y="504033"/>
            <a:ext cx="3146822" cy="4195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lika 10" descr="Slika na kojoj se prikazuje stablo, voda, na otvorenom, rijeka&#10;&#10;Opis je automatski generiran">
            <a:extLst>
              <a:ext uri="{FF2B5EF4-FFF2-40B4-BE49-F238E27FC236}">
                <a16:creationId xmlns:a16="http://schemas.microsoft.com/office/drawing/2014/main" id="{354E9EB1-BB47-443B-8268-F6F3F0A88A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2560"/>
            <a:ext cx="5547648" cy="312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E7AEB037-1162-418D-A229-AF5CEF9FE0DA}"/>
              </a:ext>
            </a:extLst>
          </p:cNvPr>
          <p:cNvSpPr txBox="1"/>
          <p:nvPr/>
        </p:nvSpPr>
        <p:spPr>
          <a:xfrm>
            <a:off x="917360" y="4944861"/>
            <a:ext cx="4483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Marina Ćosić, 22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Rovinj, Croatia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FET, Management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spending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nature. 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61E70EB-E0CB-4201-B5C6-7BCB04970450}"/>
              </a:ext>
            </a:extLst>
          </p:cNvPr>
          <p:cNvSpPr txBox="1"/>
          <p:nvPr/>
        </p:nvSpPr>
        <p:spPr>
          <a:xfrm>
            <a:off x="6687922" y="4820575"/>
            <a:ext cx="53768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Nina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Božac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22</a:t>
            </a:r>
          </a:p>
          <a:p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Ližnjan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Croatia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FET, Management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 love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walk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dog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nature. </a:t>
            </a:r>
          </a:p>
        </p:txBody>
      </p:sp>
    </p:spTree>
    <p:extLst>
      <p:ext uri="{BB962C8B-B14F-4D97-AF65-F5344CB8AC3E}">
        <p14:creationId xmlns:p14="http://schemas.microsoft.com/office/powerpoint/2010/main" val="187373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28" name="Rectangle 15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BF991FCB-5132-414C-B377-526F56121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Slika 6" descr="Slika na kojoj se prikazuje osoba&#10;&#10;Opis je automatski generiran">
            <a:extLst>
              <a:ext uri="{FF2B5EF4-FFF2-40B4-BE49-F238E27FC236}">
                <a16:creationId xmlns:a16="http://schemas.microsoft.com/office/drawing/2014/main" id="{DD0C14C2-C5AA-46C3-A174-40ADCC4FF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0" name="Rectangle 19">
            <a:extLst>
              <a:ext uri="{FF2B5EF4-FFF2-40B4-BE49-F238E27FC236}">
                <a16:creationId xmlns:a16="http://schemas.microsoft.com/office/drawing/2014/main" id="{4CD5456B-6F51-41EC-A380-6C8C8E9F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1637612"/>
            <a:ext cx="6095999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043A44-73EF-480B-97A5-E999DEFC6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37612"/>
            <a:ext cx="6096000" cy="35814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219208-45B9-489F-A054-5EF044719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43" y="2762486"/>
            <a:ext cx="5180106" cy="1331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dirty="0"/>
              <a:t>We look </a:t>
            </a:r>
            <a:r>
              <a:rPr lang="en-US" sz="3600" b="1" dirty="0" err="1"/>
              <a:t>fo</a:t>
            </a:r>
            <a:r>
              <a:rPr lang="hr-HR" sz="3600" b="1" dirty="0"/>
              <a:t>r</a:t>
            </a:r>
            <a:r>
              <a:rPr lang="en-US" sz="3600" b="1" dirty="0"/>
              <a:t>ward to work with you! </a:t>
            </a:r>
            <a:r>
              <a:rPr lang="en-US" sz="3600" b="1" dirty="0">
                <a:sym typeface="Wingdings" panose="05000000000000000000" pitchFamily="2" charset="2"/>
              </a:rPr>
              <a:t>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69468604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Kist</Template>
  <TotalTime>51</TotalTime>
  <Words>139</Words>
  <Application>Microsoft Office PowerPoint</Application>
  <PresentationFormat>Široki zaslon</PresentationFormat>
  <Paragraphs>20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</vt:i4>
      </vt:variant>
    </vt:vector>
  </HeadingPairs>
  <TitlesOfParts>
    <vt:vector size="12" baseType="lpstr">
      <vt:lpstr>Arial</vt:lpstr>
      <vt:lpstr>Avenir Next LT Pro</vt:lpstr>
      <vt:lpstr>AvenirNext LT Pro Medium</vt:lpstr>
      <vt:lpstr>Century Gothic</vt:lpstr>
      <vt:lpstr>Elephant</vt:lpstr>
      <vt:lpstr>Sabon Next LT</vt:lpstr>
      <vt:lpstr>DappledVTI</vt:lpstr>
      <vt:lpstr>BrushVTI</vt:lpstr>
      <vt:lpstr>Jurja Dobrila University of Pula,  Faculty of Economics and Tourism  „Dr. Mijo Mirković”</vt:lpstr>
      <vt:lpstr>PowerPoint prezentacija</vt:lpstr>
      <vt:lpstr>PowerPoint prezentacija</vt:lpstr>
      <vt:lpstr>We look forward to work with you!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Jurja Dobrila University of Pula,  Faculty of Economics and Tourism  „Dr. Mijo Mirković”</dc:title>
  <dc:creator>mrn.cosic99@gmail.com</dc:creator>
  <cp:lastModifiedBy>mrn.cosic99@gmail.com</cp:lastModifiedBy>
  <cp:revision>1</cp:revision>
  <dcterms:created xsi:type="dcterms:W3CDTF">2022-03-31T15:05:57Z</dcterms:created>
  <dcterms:modified xsi:type="dcterms:W3CDTF">2022-03-31T16:24:15Z</dcterms:modified>
</cp:coreProperties>
</file>