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E52889-68D4-43F8-BE7C-321AAC4B6C34}" type="datetimeFigureOut">
              <a:rPr lang="hr-HR" smtClean="0"/>
              <a:t>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504016-447C-4C3D-A605-5C1E0E35920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42048" cy="1143000"/>
          </a:xfrm>
        </p:spPr>
        <p:txBody>
          <a:bodyPr/>
          <a:lstStyle/>
          <a:p>
            <a:r>
              <a:rPr lang="hr-HR" dirty="0"/>
              <a:t>Ivona Ivančić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14" y="1772816"/>
            <a:ext cx="3075845" cy="331236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407484" y="1619673"/>
            <a:ext cx="3600401" cy="3465512"/>
          </a:xfrm>
        </p:spPr>
        <p:txBody>
          <a:bodyPr/>
          <a:lstStyle/>
          <a:p>
            <a:pPr algn="just"/>
            <a:r>
              <a:rPr lang="hr-HR" dirty="0"/>
              <a:t>Hi! My name is Ivona, I’m 24 years old and I have Bachelor’s degree in managment and entrepreneurship. </a:t>
            </a:r>
          </a:p>
          <a:p>
            <a:pPr algn="just"/>
            <a:r>
              <a:rPr lang="hr-HR" dirty="0"/>
              <a:t>My interests lies in exploring the nature and creating innovation for sustainable ecosystem.</a:t>
            </a:r>
          </a:p>
        </p:txBody>
      </p:sp>
    </p:spTree>
    <p:extLst>
      <p:ext uri="{BB962C8B-B14F-4D97-AF65-F5344CB8AC3E}">
        <p14:creationId xmlns:p14="http://schemas.microsoft.com/office/powerpoint/2010/main" val="338638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F3F2-9B7B-4C96-9FA6-278764FD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Stela Huljev Lesandro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539BCF-ED8E-4AD7-97E6-8280C2D1AD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2783" b="29696"/>
          <a:stretch/>
        </p:blipFill>
        <p:spPr>
          <a:xfrm>
            <a:off x="913424" y="2132856"/>
            <a:ext cx="3744837" cy="324036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407C8-A43A-4800-9CBF-DE33BF5CF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7564" y="2020067"/>
            <a:ext cx="3483012" cy="3870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Hey there, my name is </a:t>
            </a:r>
            <a:r>
              <a:rPr lang="hr-HR" dirty="0"/>
              <a:t>Stela</a:t>
            </a:r>
            <a:r>
              <a:rPr lang="en-US" dirty="0"/>
              <a:t>, I’m 2</a:t>
            </a:r>
            <a:r>
              <a:rPr lang="hr-HR" dirty="0"/>
              <a:t>2</a:t>
            </a:r>
            <a:r>
              <a:rPr lang="en-US" dirty="0"/>
              <a:t> years old and have a Bachelor's degree in </a:t>
            </a:r>
            <a:r>
              <a:rPr lang="hr-HR" dirty="0"/>
              <a:t>m</a:t>
            </a:r>
            <a:r>
              <a:rPr lang="en-US" dirty="0" err="1"/>
              <a:t>anagement</a:t>
            </a:r>
            <a:r>
              <a:rPr lang="hr-HR" dirty="0"/>
              <a:t> and entrepreneurship</a:t>
            </a:r>
            <a:r>
              <a:rPr lang="en-US" dirty="0"/>
              <a:t>. I’m</a:t>
            </a:r>
            <a:r>
              <a:rPr lang="hr-HR" dirty="0"/>
              <a:t> </a:t>
            </a:r>
            <a:r>
              <a:rPr lang="en-US" dirty="0"/>
              <a:t>especially interested in </a:t>
            </a:r>
            <a:r>
              <a:rPr lang="hr-HR" dirty="0"/>
              <a:t>emotional intelligence in business and human resource management.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431F5-B9FE-49F2-9D5C-381C472A5405}"/>
              </a:ext>
            </a:extLst>
          </p:cNvPr>
          <p:cNvSpPr txBox="1"/>
          <p:nvPr/>
        </p:nvSpPr>
        <p:spPr>
          <a:xfrm rot="19858967">
            <a:off x="141534" y="-1017795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2B373-A1EE-44FF-9446-19B6E404FDD0}"/>
              </a:ext>
            </a:extLst>
          </p:cNvPr>
          <p:cNvSpPr txBox="1"/>
          <p:nvPr/>
        </p:nvSpPr>
        <p:spPr>
          <a:xfrm rot="1539538">
            <a:off x="7717657" y="757105"/>
            <a:ext cx="4811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♥</a:t>
            </a:r>
          </a:p>
        </p:txBody>
      </p:sp>
    </p:spTree>
    <p:extLst>
      <p:ext uri="{BB962C8B-B14F-4D97-AF65-F5344CB8AC3E}">
        <p14:creationId xmlns:p14="http://schemas.microsoft.com/office/powerpoint/2010/main" val="9131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7ECB-C6D2-47E7-95C0-ACAFF854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Ana-Maria Furdi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C5300-2F9C-4588-82C5-8A2C3424D2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355" y="2155557"/>
            <a:ext cx="3600045" cy="33616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Hi, my name is Ana-Maria. I'm 24 years old and have a degree in economics. </a:t>
            </a:r>
            <a:endParaRPr lang="hr-HR" dirty="0"/>
          </a:p>
          <a:p>
            <a:pPr algn="just"/>
            <a:r>
              <a:rPr lang="en-US" dirty="0"/>
              <a:t>I am studying management and entrepreneurship and I would like to open a private company.</a:t>
            </a:r>
          </a:p>
        </p:txBody>
      </p:sp>
      <p:pic>
        <p:nvPicPr>
          <p:cNvPr id="1026" name="Picture 2" descr="Opis nije dostupan.">
            <a:extLst>
              <a:ext uri="{FF2B5EF4-FFF2-40B4-BE49-F238E27FC236}">
                <a16:creationId xmlns:a16="http://schemas.microsoft.com/office/drawing/2014/main" id="{26F23A3F-BC85-4A9E-B8CC-A3DCB44F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2" y="2020066"/>
            <a:ext cx="3111810" cy="349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8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</TotalTime>
  <Words>115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Brush Script MT</vt:lpstr>
      <vt:lpstr>Constantia</vt:lpstr>
      <vt:lpstr>Franklin Gothic Book</vt:lpstr>
      <vt:lpstr>Rage Italic</vt:lpstr>
      <vt:lpstr>Pushpin</vt:lpstr>
      <vt:lpstr>Ivona Ivančić</vt:lpstr>
      <vt:lpstr>Stela Huljev Lesandro</vt:lpstr>
      <vt:lpstr>Ana-Maria Furdi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Ivona Ivančić</dc:title>
  <dc:creator>Ivona</dc:creator>
  <cp:lastModifiedBy>Stela Huljev Lesandro</cp:lastModifiedBy>
  <cp:revision>17</cp:revision>
  <dcterms:created xsi:type="dcterms:W3CDTF">2022-03-30T15:03:10Z</dcterms:created>
  <dcterms:modified xsi:type="dcterms:W3CDTF">2022-04-01T10:10:17Z</dcterms:modified>
</cp:coreProperties>
</file>