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drawing1.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9" r:id="rId1"/>
  </p:sldMasterIdLst>
  <p:sldIdLst>
    <p:sldId id="256" r:id="rId2"/>
    <p:sldId id="257" r:id="rId3"/>
    <p:sldId id="259" r:id="rId4"/>
    <p:sldId id="260" r:id="rId5"/>
    <p:sldId id="261" r:id="rId6"/>
    <p:sldId id="270" r:id="rId7"/>
    <p:sldId id="271" r:id="rId8"/>
    <p:sldId id="272" r:id="rId9"/>
    <p:sldId id="273" r:id="rId10"/>
    <p:sldId id="275" r:id="rId11"/>
    <p:sldId id="274" r:id="rId12"/>
    <p:sldId id="262" r:id="rId13"/>
    <p:sldId id="269" r:id="rId14"/>
    <p:sldId id="276" r:id="rId15"/>
    <p:sldId id="277" r:id="rId16"/>
    <p:sldId id="278" r:id="rId17"/>
    <p:sldId id="263" r:id="rId18"/>
    <p:sldId id="264" r:id="rId19"/>
    <p:sldId id="265" r:id="rId20"/>
    <p:sldId id="266" r:id="rId21"/>
    <p:sldId id="268" r:id="rId22"/>
    <p:sldId id="267" r:id="rId23"/>
    <p:sldId id="258" r:id="rId24"/>
  </p:sldIdLst>
  <p:sldSz cx="9144000" cy="6858000" type="screen4x3"/>
  <p:notesSz cx="6858000" cy="9144000"/>
  <p:defaultTextStyle>
    <a:defPPr>
      <a:defRPr lang="en"/>
    </a:defPPr>
    <a:lvl1pPr algn="l" rtl="0" eaLnBrk="0" fontAlgn="base" hangingPunct="0">
      <a:spcBef>
        <a:spcPct val="0"/>
      </a:spcBef>
      <a:spcAft>
        <a:spcPct val="0"/>
      </a:spcAft>
      <a:defRPr kern="1200">
        <a:solidFill>
          <a:schemeClr val="tx1"/>
        </a:solidFill>
        <a:latin typeface="Arial" pitchFamily="34" charset="0"/>
        <a:ea typeface="+mn-ea"/>
        <a:cs typeface="+mn-cs"/>
      </a:defRPr>
    </a:lvl1pPr>
    <a:lvl2pPr marL="457200" algn="l" rtl="0" eaLnBrk="0" fontAlgn="base" hangingPunct="0">
      <a:spcBef>
        <a:spcPct val="0"/>
      </a:spcBef>
      <a:spcAft>
        <a:spcPct val="0"/>
      </a:spcAft>
      <a:defRPr kern="1200">
        <a:solidFill>
          <a:schemeClr val="tx1"/>
        </a:solidFill>
        <a:latin typeface="Arial" pitchFamily="34" charset="0"/>
        <a:ea typeface="+mn-ea"/>
        <a:cs typeface="+mn-cs"/>
      </a:defRPr>
    </a:lvl2pPr>
    <a:lvl3pPr marL="914400" algn="l" rtl="0" eaLnBrk="0" fontAlgn="base" hangingPunct="0">
      <a:spcBef>
        <a:spcPct val="0"/>
      </a:spcBef>
      <a:spcAft>
        <a:spcPct val="0"/>
      </a:spcAft>
      <a:defRPr kern="1200">
        <a:solidFill>
          <a:schemeClr val="tx1"/>
        </a:solidFill>
        <a:latin typeface="Arial"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3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8027FC3-3D72-4133-ACC5-27602CC24897}" type="doc">
      <dgm:prSet loTypeId="urn:microsoft.com/office/officeart/2005/8/layout/cycle2" loCatId="cycle" qsTypeId="urn:microsoft.com/office/officeart/2005/8/quickstyle/3d3" qsCatId="3D" csTypeId="urn:microsoft.com/office/officeart/2005/8/colors/accent1_2" csCatId="accent1" phldr="1"/>
      <dgm:spPr/>
      <dgm:t>
        <a:bodyPr/>
        <a:lstStyle/>
        <a:p>
          <a:endParaRPr lang="en-US"/>
        </a:p>
      </dgm:t>
    </dgm:pt>
    <dgm:pt modelId="{EBF8CD42-E151-4DE4-9169-BEED7BC42F4A}">
      <dgm:prSet phldrT="[Text]"/>
      <dgm:spPr/>
      <dgm:t>
        <a:bodyPr/>
        <a:lstStyle/>
        <a:p>
          <a:r xmlns:a="http://schemas.openxmlformats.org/drawingml/2006/main">
            <a:rPr lang="en" dirty="0" smtClean="0"/>
            <a:t>1. Observation</a:t>
          </a:r>
          <a:endParaRPr xmlns:a="http://schemas.openxmlformats.org/drawingml/2006/main" lang="en-US" dirty="0"/>
        </a:p>
      </dgm:t>
    </dgm:pt>
    <dgm:pt modelId="{85605C8A-BDF0-407B-BF02-68826A0ECE36}" type="parTrans" cxnId="{00DDD3AB-E4D5-43F2-BE8D-908017DB0FFD}">
      <dgm:prSet/>
      <dgm:spPr/>
      <dgm:t>
        <a:bodyPr/>
        <a:lstStyle/>
        <a:p>
          <a:endParaRPr lang="en-US"/>
        </a:p>
      </dgm:t>
    </dgm:pt>
    <dgm:pt modelId="{19FF7BAB-8FE6-4A4F-B658-1DE9917BFE57}" type="sibTrans" cxnId="{00DDD3AB-E4D5-43F2-BE8D-908017DB0FFD}">
      <dgm:prSet/>
      <dgm:spPr/>
      <dgm:t>
        <a:bodyPr/>
        <a:lstStyle/>
        <a:p>
          <a:endParaRPr lang="en-US"/>
        </a:p>
      </dgm:t>
    </dgm:pt>
    <dgm:pt modelId="{59913B0C-A9FF-4A4F-9913-E9CC45E27F27}">
      <dgm:prSet phldrT="[Text]"/>
      <dgm:spPr/>
      <dgm:t>
        <a:bodyPr/>
        <a:lstStyle/>
        <a:p>
          <a:r xmlns:a="http://schemas.openxmlformats.org/drawingml/2006/main">
            <a:rPr lang="en" dirty="0" smtClean="0"/>
            <a:t>2. Induction (hypothesis)</a:t>
          </a:r>
          <a:endParaRPr xmlns:a="http://schemas.openxmlformats.org/drawingml/2006/main" lang="en-US" dirty="0"/>
        </a:p>
      </dgm:t>
    </dgm:pt>
    <dgm:pt modelId="{90E9C3C3-96D0-4132-88FC-C97056D60DC4}" type="parTrans" cxnId="{0AD90E16-791A-4E34-8FC0-3AF1833E8E69}">
      <dgm:prSet/>
      <dgm:spPr/>
      <dgm:t>
        <a:bodyPr/>
        <a:lstStyle/>
        <a:p>
          <a:endParaRPr lang="en-US"/>
        </a:p>
      </dgm:t>
    </dgm:pt>
    <dgm:pt modelId="{EFCEEF11-7110-494B-9852-56AE35B47F1E}" type="sibTrans" cxnId="{0AD90E16-791A-4E34-8FC0-3AF1833E8E69}">
      <dgm:prSet/>
      <dgm:spPr/>
      <dgm:t>
        <a:bodyPr/>
        <a:lstStyle/>
        <a:p>
          <a:endParaRPr lang="en-US"/>
        </a:p>
      </dgm:t>
    </dgm:pt>
    <dgm:pt modelId="{9D32A77A-1DA5-405B-8729-45C6893DEC97}">
      <dgm:prSet phldrT="[Text]"/>
      <dgm:spPr/>
      <dgm:t>
        <a:bodyPr/>
        <a:lstStyle/>
        <a:p>
          <a:r xmlns:a="http://schemas.openxmlformats.org/drawingml/2006/main">
            <a:rPr lang="en" dirty="0" smtClean="0"/>
            <a:t>3. Deduction (prediction)</a:t>
          </a:r>
          <a:endParaRPr xmlns:a="http://schemas.openxmlformats.org/drawingml/2006/main" lang="en-US" dirty="0"/>
        </a:p>
      </dgm:t>
    </dgm:pt>
    <dgm:pt modelId="{8F29FA19-191E-4CFD-B0AE-6A5127E8482D}" type="parTrans" cxnId="{F8F31C27-BEEE-457D-9156-7E9A1BF6A9E1}">
      <dgm:prSet/>
      <dgm:spPr/>
      <dgm:t>
        <a:bodyPr/>
        <a:lstStyle/>
        <a:p>
          <a:endParaRPr lang="en-US"/>
        </a:p>
      </dgm:t>
    </dgm:pt>
    <dgm:pt modelId="{C31DD997-35FF-496C-AEC4-D634CC074D43}" type="sibTrans" cxnId="{F8F31C27-BEEE-457D-9156-7E9A1BF6A9E1}">
      <dgm:prSet/>
      <dgm:spPr/>
      <dgm:t>
        <a:bodyPr/>
        <a:lstStyle/>
        <a:p>
          <a:endParaRPr lang="en-US"/>
        </a:p>
      </dgm:t>
    </dgm:pt>
    <dgm:pt modelId="{6F58A46B-BC76-4CE2-B8E6-A27B9C3942EC}">
      <dgm:prSet phldrT="[Text]"/>
      <dgm:spPr/>
      <dgm:t>
        <a:bodyPr/>
        <a:lstStyle/>
        <a:p>
          <a:r xmlns:a="http://schemas.openxmlformats.org/drawingml/2006/main">
            <a:rPr lang="en" dirty="0" smtClean="0"/>
            <a:t>4. Testing</a:t>
          </a:r>
          <a:endParaRPr xmlns:a="http://schemas.openxmlformats.org/drawingml/2006/main" lang="en-US" dirty="0"/>
        </a:p>
      </dgm:t>
    </dgm:pt>
    <dgm:pt modelId="{600919D7-D76B-453B-92DC-8FED623304A9}" type="parTrans" cxnId="{640AAEC0-B30E-4D94-925D-9D751C4FF6A7}">
      <dgm:prSet/>
      <dgm:spPr/>
      <dgm:t>
        <a:bodyPr/>
        <a:lstStyle/>
        <a:p>
          <a:endParaRPr lang="en-US"/>
        </a:p>
      </dgm:t>
    </dgm:pt>
    <dgm:pt modelId="{0171361C-9533-46EE-AC45-A9840866935B}" type="sibTrans" cxnId="{640AAEC0-B30E-4D94-925D-9D751C4FF6A7}">
      <dgm:prSet/>
      <dgm:spPr/>
      <dgm:t>
        <a:bodyPr/>
        <a:lstStyle/>
        <a:p>
          <a:endParaRPr lang="en-US"/>
        </a:p>
      </dgm:t>
    </dgm:pt>
    <dgm:pt modelId="{DD119335-02EE-452D-A954-92B8ECEAFA63}">
      <dgm:prSet phldrT="[Text]"/>
      <dgm:spPr/>
      <dgm:t>
        <a:bodyPr/>
        <a:lstStyle/>
        <a:p>
          <a:r xmlns:a="http://schemas.openxmlformats.org/drawingml/2006/main">
            <a:rPr lang="en" dirty="0" smtClean="0"/>
            <a:t>5. Evaluation</a:t>
          </a:r>
          <a:endParaRPr xmlns:a="http://schemas.openxmlformats.org/drawingml/2006/main" lang="en-US" dirty="0"/>
        </a:p>
      </dgm:t>
    </dgm:pt>
    <dgm:pt modelId="{7148A1AE-E947-46E8-A8A3-9BCC01B12820}" type="parTrans" cxnId="{FE33D844-4CEE-4CC7-96C9-73D6E932CE03}">
      <dgm:prSet/>
      <dgm:spPr/>
      <dgm:t>
        <a:bodyPr/>
        <a:lstStyle/>
        <a:p>
          <a:endParaRPr lang="en-US"/>
        </a:p>
      </dgm:t>
    </dgm:pt>
    <dgm:pt modelId="{E4A409BE-3A0D-40ED-8735-55594AB0B918}" type="sibTrans" cxnId="{FE33D844-4CEE-4CC7-96C9-73D6E932CE03}">
      <dgm:prSet/>
      <dgm:spPr/>
      <dgm:t>
        <a:bodyPr/>
        <a:lstStyle/>
        <a:p>
          <a:endParaRPr lang="en-US"/>
        </a:p>
      </dgm:t>
    </dgm:pt>
    <dgm:pt modelId="{E3BFE6AC-F8DA-43F1-9171-B90877F47160}" type="pres">
      <dgm:prSet presAssocID="{D8027FC3-3D72-4133-ACC5-27602CC24897}" presName="cycle" presStyleCnt="0">
        <dgm:presLayoutVars>
          <dgm:dir/>
          <dgm:resizeHandles val="exact"/>
        </dgm:presLayoutVars>
      </dgm:prSet>
      <dgm:spPr/>
      <dgm:t>
        <a:bodyPr/>
        <a:lstStyle/>
        <a:p>
          <a:endParaRPr lang="hr-HR"/>
        </a:p>
      </dgm:t>
    </dgm:pt>
    <dgm:pt modelId="{5161AC07-2356-4A19-B5F8-541BB160E8C0}" type="pres">
      <dgm:prSet presAssocID="{EBF8CD42-E151-4DE4-9169-BEED7BC42F4A}" presName="node" presStyleLbl="node1" presStyleIdx="0" presStyleCnt="5">
        <dgm:presLayoutVars>
          <dgm:bulletEnabled val="1"/>
        </dgm:presLayoutVars>
      </dgm:prSet>
      <dgm:spPr/>
      <dgm:t>
        <a:bodyPr/>
        <a:lstStyle/>
        <a:p>
          <a:endParaRPr lang="hr-HR"/>
        </a:p>
      </dgm:t>
    </dgm:pt>
    <dgm:pt modelId="{FBCD794E-8ED1-4FC6-8176-842D61627432}" type="pres">
      <dgm:prSet presAssocID="{19FF7BAB-8FE6-4A4F-B658-1DE9917BFE57}" presName="sibTrans" presStyleLbl="sibTrans2D1" presStyleIdx="0" presStyleCnt="5"/>
      <dgm:spPr/>
      <dgm:t>
        <a:bodyPr/>
        <a:lstStyle/>
        <a:p>
          <a:endParaRPr lang="hr-HR"/>
        </a:p>
      </dgm:t>
    </dgm:pt>
    <dgm:pt modelId="{AE9B2FED-04AC-4B9E-A0BD-846D1EA06989}" type="pres">
      <dgm:prSet presAssocID="{19FF7BAB-8FE6-4A4F-B658-1DE9917BFE57}" presName="connectorText" presStyleLbl="sibTrans2D1" presStyleIdx="0" presStyleCnt="5"/>
      <dgm:spPr/>
      <dgm:t>
        <a:bodyPr/>
        <a:lstStyle/>
        <a:p>
          <a:endParaRPr lang="hr-HR"/>
        </a:p>
      </dgm:t>
    </dgm:pt>
    <dgm:pt modelId="{3D084327-954A-4749-AE76-9728F52697F5}" type="pres">
      <dgm:prSet presAssocID="{59913B0C-A9FF-4A4F-9913-E9CC45E27F27}" presName="node" presStyleLbl="node1" presStyleIdx="1" presStyleCnt="5">
        <dgm:presLayoutVars>
          <dgm:bulletEnabled val="1"/>
        </dgm:presLayoutVars>
      </dgm:prSet>
      <dgm:spPr/>
      <dgm:t>
        <a:bodyPr/>
        <a:lstStyle/>
        <a:p>
          <a:endParaRPr lang="en-US"/>
        </a:p>
      </dgm:t>
    </dgm:pt>
    <dgm:pt modelId="{AF9BDE1D-B0C5-4FF0-A105-4A38318F6226}" type="pres">
      <dgm:prSet presAssocID="{EFCEEF11-7110-494B-9852-56AE35B47F1E}" presName="sibTrans" presStyleLbl="sibTrans2D1" presStyleIdx="1" presStyleCnt="5"/>
      <dgm:spPr/>
      <dgm:t>
        <a:bodyPr/>
        <a:lstStyle/>
        <a:p>
          <a:endParaRPr lang="hr-HR"/>
        </a:p>
      </dgm:t>
    </dgm:pt>
    <dgm:pt modelId="{C0642932-94FE-4BCD-AD03-48636D36EA51}" type="pres">
      <dgm:prSet presAssocID="{EFCEEF11-7110-494B-9852-56AE35B47F1E}" presName="connectorText" presStyleLbl="sibTrans2D1" presStyleIdx="1" presStyleCnt="5"/>
      <dgm:spPr/>
      <dgm:t>
        <a:bodyPr/>
        <a:lstStyle/>
        <a:p>
          <a:endParaRPr lang="hr-HR"/>
        </a:p>
      </dgm:t>
    </dgm:pt>
    <dgm:pt modelId="{E2F518F1-42D2-4FDC-87AE-32ABFDA77DD8}" type="pres">
      <dgm:prSet presAssocID="{9D32A77A-1DA5-405B-8729-45C6893DEC97}" presName="node" presStyleLbl="node1" presStyleIdx="2" presStyleCnt="5">
        <dgm:presLayoutVars>
          <dgm:bulletEnabled val="1"/>
        </dgm:presLayoutVars>
      </dgm:prSet>
      <dgm:spPr/>
      <dgm:t>
        <a:bodyPr/>
        <a:lstStyle/>
        <a:p>
          <a:endParaRPr lang="hr-HR"/>
        </a:p>
      </dgm:t>
    </dgm:pt>
    <dgm:pt modelId="{321A9F02-9E7A-4C8D-BD24-B00B628C8C47}" type="pres">
      <dgm:prSet presAssocID="{C31DD997-35FF-496C-AEC4-D634CC074D43}" presName="sibTrans" presStyleLbl="sibTrans2D1" presStyleIdx="2" presStyleCnt="5"/>
      <dgm:spPr/>
      <dgm:t>
        <a:bodyPr/>
        <a:lstStyle/>
        <a:p>
          <a:endParaRPr lang="hr-HR"/>
        </a:p>
      </dgm:t>
    </dgm:pt>
    <dgm:pt modelId="{96F3D087-BECC-40A9-8956-64E8D2C574C9}" type="pres">
      <dgm:prSet presAssocID="{C31DD997-35FF-496C-AEC4-D634CC074D43}" presName="connectorText" presStyleLbl="sibTrans2D1" presStyleIdx="2" presStyleCnt="5"/>
      <dgm:spPr/>
      <dgm:t>
        <a:bodyPr/>
        <a:lstStyle/>
        <a:p>
          <a:endParaRPr lang="hr-HR"/>
        </a:p>
      </dgm:t>
    </dgm:pt>
    <dgm:pt modelId="{7EA2E1DD-22D7-4808-8034-4CF6E930C2B0}" type="pres">
      <dgm:prSet presAssocID="{6F58A46B-BC76-4CE2-B8E6-A27B9C3942EC}" presName="node" presStyleLbl="node1" presStyleIdx="3" presStyleCnt="5">
        <dgm:presLayoutVars>
          <dgm:bulletEnabled val="1"/>
        </dgm:presLayoutVars>
      </dgm:prSet>
      <dgm:spPr/>
      <dgm:t>
        <a:bodyPr/>
        <a:lstStyle/>
        <a:p>
          <a:endParaRPr lang="hr-HR"/>
        </a:p>
      </dgm:t>
    </dgm:pt>
    <dgm:pt modelId="{AEA771D4-8163-4C2F-B6E7-66AA6BCC780A}" type="pres">
      <dgm:prSet presAssocID="{0171361C-9533-46EE-AC45-A9840866935B}" presName="sibTrans" presStyleLbl="sibTrans2D1" presStyleIdx="3" presStyleCnt="5"/>
      <dgm:spPr/>
      <dgm:t>
        <a:bodyPr/>
        <a:lstStyle/>
        <a:p>
          <a:endParaRPr lang="hr-HR"/>
        </a:p>
      </dgm:t>
    </dgm:pt>
    <dgm:pt modelId="{FD9CCDC7-9562-40A1-A1E9-F2BB4DA8BC72}" type="pres">
      <dgm:prSet presAssocID="{0171361C-9533-46EE-AC45-A9840866935B}" presName="connectorText" presStyleLbl="sibTrans2D1" presStyleIdx="3" presStyleCnt="5"/>
      <dgm:spPr/>
      <dgm:t>
        <a:bodyPr/>
        <a:lstStyle/>
        <a:p>
          <a:endParaRPr lang="hr-HR"/>
        </a:p>
      </dgm:t>
    </dgm:pt>
    <dgm:pt modelId="{CB6815F4-FEB5-4F9B-80EF-55FDE7885865}" type="pres">
      <dgm:prSet presAssocID="{DD119335-02EE-452D-A954-92B8ECEAFA63}" presName="node" presStyleLbl="node1" presStyleIdx="4" presStyleCnt="5">
        <dgm:presLayoutVars>
          <dgm:bulletEnabled val="1"/>
        </dgm:presLayoutVars>
      </dgm:prSet>
      <dgm:spPr/>
      <dgm:t>
        <a:bodyPr/>
        <a:lstStyle/>
        <a:p>
          <a:endParaRPr lang="en-US"/>
        </a:p>
      </dgm:t>
    </dgm:pt>
    <dgm:pt modelId="{D1CA8B3C-44A6-4C79-9826-E9A6F7744451}" type="pres">
      <dgm:prSet presAssocID="{E4A409BE-3A0D-40ED-8735-55594AB0B918}" presName="sibTrans" presStyleLbl="sibTrans2D1" presStyleIdx="4" presStyleCnt="5"/>
      <dgm:spPr/>
      <dgm:t>
        <a:bodyPr/>
        <a:lstStyle/>
        <a:p>
          <a:endParaRPr lang="hr-HR"/>
        </a:p>
      </dgm:t>
    </dgm:pt>
    <dgm:pt modelId="{EA89B9E7-F82C-4345-BF50-933D04337CDB}" type="pres">
      <dgm:prSet presAssocID="{E4A409BE-3A0D-40ED-8735-55594AB0B918}" presName="connectorText" presStyleLbl="sibTrans2D1" presStyleIdx="4" presStyleCnt="5"/>
      <dgm:spPr/>
      <dgm:t>
        <a:bodyPr/>
        <a:lstStyle/>
        <a:p>
          <a:endParaRPr lang="hr-HR"/>
        </a:p>
      </dgm:t>
    </dgm:pt>
  </dgm:ptLst>
  <dgm:cxnLst>
    <dgm:cxn modelId="{324E854B-08E0-4143-8D22-A45AEF2C25A1}" type="presOf" srcId="{E4A409BE-3A0D-40ED-8735-55594AB0B918}" destId="{EA89B9E7-F82C-4345-BF50-933D04337CDB}" srcOrd="1" destOrd="0" presId="urn:microsoft.com/office/officeart/2005/8/layout/cycle2"/>
    <dgm:cxn modelId="{84A2C1B3-A1E5-4F3C-B6E4-BE6EEF687519}" type="presOf" srcId="{EFCEEF11-7110-494B-9852-56AE35B47F1E}" destId="{C0642932-94FE-4BCD-AD03-48636D36EA51}" srcOrd="1" destOrd="0" presId="urn:microsoft.com/office/officeart/2005/8/layout/cycle2"/>
    <dgm:cxn modelId="{E0888FA8-C1B6-4905-AA29-2C2DF38216B1}" type="presOf" srcId="{0171361C-9533-46EE-AC45-A9840866935B}" destId="{AEA771D4-8163-4C2F-B6E7-66AA6BCC780A}" srcOrd="0" destOrd="0" presId="urn:microsoft.com/office/officeart/2005/8/layout/cycle2"/>
    <dgm:cxn modelId="{0AD90E16-791A-4E34-8FC0-3AF1833E8E69}" srcId="{D8027FC3-3D72-4133-ACC5-27602CC24897}" destId="{59913B0C-A9FF-4A4F-9913-E9CC45E27F27}" srcOrd="1" destOrd="0" parTransId="{90E9C3C3-96D0-4132-88FC-C97056D60DC4}" sibTransId="{EFCEEF11-7110-494B-9852-56AE35B47F1E}"/>
    <dgm:cxn modelId="{F8F31C27-BEEE-457D-9156-7E9A1BF6A9E1}" srcId="{D8027FC3-3D72-4133-ACC5-27602CC24897}" destId="{9D32A77A-1DA5-405B-8729-45C6893DEC97}" srcOrd="2" destOrd="0" parTransId="{8F29FA19-191E-4CFD-B0AE-6A5127E8482D}" sibTransId="{C31DD997-35FF-496C-AEC4-D634CC074D43}"/>
    <dgm:cxn modelId="{30B341F9-50BA-45AC-9CFB-C00B68B7559B}" type="presOf" srcId="{0171361C-9533-46EE-AC45-A9840866935B}" destId="{FD9CCDC7-9562-40A1-A1E9-F2BB4DA8BC72}" srcOrd="1" destOrd="0" presId="urn:microsoft.com/office/officeart/2005/8/layout/cycle2"/>
    <dgm:cxn modelId="{88941FBF-E0FB-49E8-91EB-03EAC665455A}" type="presOf" srcId="{6F58A46B-BC76-4CE2-B8E6-A27B9C3942EC}" destId="{7EA2E1DD-22D7-4808-8034-4CF6E930C2B0}" srcOrd="0" destOrd="0" presId="urn:microsoft.com/office/officeart/2005/8/layout/cycle2"/>
    <dgm:cxn modelId="{25D4E92E-CD0D-404D-938B-5FA8D4117624}" type="presOf" srcId="{EBF8CD42-E151-4DE4-9169-BEED7BC42F4A}" destId="{5161AC07-2356-4A19-B5F8-541BB160E8C0}" srcOrd="0" destOrd="0" presId="urn:microsoft.com/office/officeart/2005/8/layout/cycle2"/>
    <dgm:cxn modelId="{640AAEC0-B30E-4D94-925D-9D751C4FF6A7}" srcId="{D8027FC3-3D72-4133-ACC5-27602CC24897}" destId="{6F58A46B-BC76-4CE2-B8E6-A27B9C3942EC}" srcOrd="3" destOrd="0" parTransId="{600919D7-D76B-453B-92DC-8FED623304A9}" sibTransId="{0171361C-9533-46EE-AC45-A9840866935B}"/>
    <dgm:cxn modelId="{3A6221F0-F80E-46F9-9B9F-40C38EE39A6E}" type="presOf" srcId="{59913B0C-A9FF-4A4F-9913-E9CC45E27F27}" destId="{3D084327-954A-4749-AE76-9728F52697F5}" srcOrd="0" destOrd="0" presId="urn:microsoft.com/office/officeart/2005/8/layout/cycle2"/>
    <dgm:cxn modelId="{9A0E8BB5-21B7-4CFB-9C9E-9086348D1689}" type="presOf" srcId="{19FF7BAB-8FE6-4A4F-B658-1DE9917BFE57}" destId="{FBCD794E-8ED1-4FC6-8176-842D61627432}" srcOrd="0" destOrd="0" presId="urn:microsoft.com/office/officeart/2005/8/layout/cycle2"/>
    <dgm:cxn modelId="{79653839-27BE-45DC-AADD-1EB10748C916}" type="presOf" srcId="{C31DD997-35FF-496C-AEC4-D634CC074D43}" destId="{96F3D087-BECC-40A9-8956-64E8D2C574C9}" srcOrd="1" destOrd="0" presId="urn:microsoft.com/office/officeart/2005/8/layout/cycle2"/>
    <dgm:cxn modelId="{77A232F2-0368-4008-931F-EAFAFB1C5EEB}" type="presOf" srcId="{19FF7BAB-8FE6-4A4F-B658-1DE9917BFE57}" destId="{AE9B2FED-04AC-4B9E-A0BD-846D1EA06989}" srcOrd="1" destOrd="0" presId="urn:microsoft.com/office/officeart/2005/8/layout/cycle2"/>
    <dgm:cxn modelId="{00DDD3AB-E4D5-43F2-BE8D-908017DB0FFD}" srcId="{D8027FC3-3D72-4133-ACC5-27602CC24897}" destId="{EBF8CD42-E151-4DE4-9169-BEED7BC42F4A}" srcOrd="0" destOrd="0" parTransId="{85605C8A-BDF0-407B-BF02-68826A0ECE36}" sibTransId="{19FF7BAB-8FE6-4A4F-B658-1DE9917BFE57}"/>
    <dgm:cxn modelId="{9F405FB3-DCBC-453A-9304-9CFCA6E7CE6B}" type="presOf" srcId="{C31DD997-35FF-496C-AEC4-D634CC074D43}" destId="{321A9F02-9E7A-4C8D-BD24-B00B628C8C47}" srcOrd="0" destOrd="0" presId="urn:microsoft.com/office/officeart/2005/8/layout/cycle2"/>
    <dgm:cxn modelId="{F38996D3-DE89-4F3A-A4EA-1D9342D5D0AF}" type="presOf" srcId="{EFCEEF11-7110-494B-9852-56AE35B47F1E}" destId="{AF9BDE1D-B0C5-4FF0-A105-4A38318F6226}" srcOrd="0" destOrd="0" presId="urn:microsoft.com/office/officeart/2005/8/layout/cycle2"/>
    <dgm:cxn modelId="{080C4B05-9762-4344-9F5A-F4BA4857C736}" type="presOf" srcId="{E4A409BE-3A0D-40ED-8735-55594AB0B918}" destId="{D1CA8B3C-44A6-4C79-9826-E9A6F7744451}" srcOrd="0" destOrd="0" presId="urn:microsoft.com/office/officeart/2005/8/layout/cycle2"/>
    <dgm:cxn modelId="{17326A02-7E3E-4778-BCFC-753E4C1BE850}" type="presOf" srcId="{D8027FC3-3D72-4133-ACC5-27602CC24897}" destId="{E3BFE6AC-F8DA-43F1-9171-B90877F47160}" srcOrd="0" destOrd="0" presId="urn:microsoft.com/office/officeart/2005/8/layout/cycle2"/>
    <dgm:cxn modelId="{30482914-68E4-4261-8EB1-DEE3503A92C6}" type="presOf" srcId="{9D32A77A-1DA5-405B-8729-45C6893DEC97}" destId="{E2F518F1-42D2-4FDC-87AE-32ABFDA77DD8}" srcOrd="0" destOrd="0" presId="urn:microsoft.com/office/officeart/2005/8/layout/cycle2"/>
    <dgm:cxn modelId="{FE33D844-4CEE-4CC7-96C9-73D6E932CE03}" srcId="{D8027FC3-3D72-4133-ACC5-27602CC24897}" destId="{DD119335-02EE-452D-A954-92B8ECEAFA63}" srcOrd="4" destOrd="0" parTransId="{7148A1AE-E947-46E8-A8A3-9BCC01B12820}" sibTransId="{E4A409BE-3A0D-40ED-8735-55594AB0B918}"/>
    <dgm:cxn modelId="{6368F1F2-57F0-48BF-BDE7-B99757436908}" type="presOf" srcId="{DD119335-02EE-452D-A954-92B8ECEAFA63}" destId="{CB6815F4-FEB5-4F9B-80EF-55FDE7885865}" srcOrd="0" destOrd="0" presId="urn:microsoft.com/office/officeart/2005/8/layout/cycle2"/>
    <dgm:cxn modelId="{2EE2CE9B-71A8-4428-823D-DA6A9941E44E}" type="presParOf" srcId="{E3BFE6AC-F8DA-43F1-9171-B90877F47160}" destId="{5161AC07-2356-4A19-B5F8-541BB160E8C0}" srcOrd="0" destOrd="0" presId="urn:microsoft.com/office/officeart/2005/8/layout/cycle2"/>
    <dgm:cxn modelId="{4DB2E9C6-DDC7-4531-A713-73EA131CE800}" type="presParOf" srcId="{E3BFE6AC-F8DA-43F1-9171-B90877F47160}" destId="{FBCD794E-8ED1-4FC6-8176-842D61627432}" srcOrd="1" destOrd="0" presId="urn:microsoft.com/office/officeart/2005/8/layout/cycle2"/>
    <dgm:cxn modelId="{FE17E2D5-C10A-4A69-A32B-B44742745124}" type="presParOf" srcId="{FBCD794E-8ED1-4FC6-8176-842D61627432}" destId="{AE9B2FED-04AC-4B9E-A0BD-846D1EA06989}" srcOrd="0" destOrd="0" presId="urn:microsoft.com/office/officeart/2005/8/layout/cycle2"/>
    <dgm:cxn modelId="{CD823D63-BAE4-4AFA-9941-893E0B939C5C}" type="presParOf" srcId="{E3BFE6AC-F8DA-43F1-9171-B90877F47160}" destId="{3D084327-954A-4749-AE76-9728F52697F5}" srcOrd="2" destOrd="0" presId="urn:microsoft.com/office/officeart/2005/8/layout/cycle2"/>
    <dgm:cxn modelId="{AFFC33DD-6438-4FF0-91CC-0A2873C9EFC2}" type="presParOf" srcId="{E3BFE6AC-F8DA-43F1-9171-B90877F47160}" destId="{AF9BDE1D-B0C5-4FF0-A105-4A38318F6226}" srcOrd="3" destOrd="0" presId="urn:microsoft.com/office/officeart/2005/8/layout/cycle2"/>
    <dgm:cxn modelId="{A7691CD9-19B0-4A91-B257-C3991E2A0F94}" type="presParOf" srcId="{AF9BDE1D-B0C5-4FF0-A105-4A38318F6226}" destId="{C0642932-94FE-4BCD-AD03-48636D36EA51}" srcOrd="0" destOrd="0" presId="urn:microsoft.com/office/officeart/2005/8/layout/cycle2"/>
    <dgm:cxn modelId="{6F934478-E70E-4E69-93D4-51907EC585A6}" type="presParOf" srcId="{E3BFE6AC-F8DA-43F1-9171-B90877F47160}" destId="{E2F518F1-42D2-4FDC-87AE-32ABFDA77DD8}" srcOrd="4" destOrd="0" presId="urn:microsoft.com/office/officeart/2005/8/layout/cycle2"/>
    <dgm:cxn modelId="{7A992DB1-A323-494B-8C6C-88D177395C9F}" type="presParOf" srcId="{E3BFE6AC-F8DA-43F1-9171-B90877F47160}" destId="{321A9F02-9E7A-4C8D-BD24-B00B628C8C47}" srcOrd="5" destOrd="0" presId="urn:microsoft.com/office/officeart/2005/8/layout/cycle2"/>
    <dgm:cxn modelId="{CFE83A35-6FBF-46E2-99E3-F939C82F194C}" type="presParOf" srcId="{321A9F02-9E7A-4C8D-BD24-B00B628C8C47}" destId="{96F3D087-BECC-40A9-8956-64E8D2C574C9}" srcOrd="0" destOrd="0" presId="urn:microsoft.com/office/officeart/2005/8/layout/cycle2"/>
    <dgm:cxn modelId="{0944B421-2C16-422D-B904-B79A411B7C26}" type="presParOf" srcId="{E3BFE6AC-F8DA-43F1-9171-B90877F47160}" destId="{7EA2E1DD-22D7-4808-8034-4CF6E930C2B0}" srcOrd="6" destOrd="0" presId="urn:microsoft.com/office/officeart/2005/8/layout/cycle2"/>
    <dgm:cxn modelId="{81BA1E72-F07E-4370-926A-4FF41812C8E9}" type="presParOf" srcId="{E3BFE6AC-F8DA-43F1-9171-B90877F47160}" destId="{AEA771D4-8163-4C2F-B6E7-66AA6BCC780A}" srcOrd="7" destOrd="0" presId="urn:microsoft.com/office/officeart/2005/8/layout/cycle2"/>
    <dgm:cxn modelId="{1A5A02B0-8B34-4FA2-B3D5-68A5DA0D7C80}" type="presParOf" srcId="{AEA771D4-8163-4C2F-B6E7-66AA6BCC780A}" destId="{FD9CCDC7-9562-40A1-A1E9-F2BB4DA8BC72}" srcOrd="0" destOrd="0" presId="urn:microsoft.com/office/officeart/2005/8/layout/cycle2"/>
    <dgm:cxn modelId="{C443D0B2-0C5D-485F-BC00-5908DA8F7660}" type="presParOf" srcId="{E3BFE6AC-F8DA-43F1-9171-B90877F47160}" destId="{CB6815F4-FEB5-4F9B-80EF-55FDE7885865}" srcOrd="8" destOrd="0" presId="urn:microsoft.com/office/officeart/2005/8/layout/cycle2"/>
    <dgm:cxn modelId="{02B30969-4F87-43F4-8481-30ABC3359B27}" type="presParOf" srcId="{E3BFE6AC-F8DA-43F1-9171-B90877F47160}" destId="{D1CA8B3C-44A6-4C79-9826-E9A6F7744451}" srcOrd="9" destOrd="0" presId="urn:microsoft.com/office/officeart/2005/8/layout/cycle2"/>
    <dgm:cxn modelId="{8084E8E2-6F22-4457-9ACC-F313064C1721}" type="presParOf" srcId="{D1CA8B3C-44A6-4C79-9826-E9A6F7744451}" destId="{EA89B9E7-F82C-4345-BF50-933D04337CDB}" srcOrd="0" destOrd="0" presId="urn:microsoft.com/office/officeart/2005/8/layout/cycle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0874DF1-9702-4496-88E6-E80E5BE949CC}"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2D78D868-537B-41C5-B60B-CAFA5AA0A27C}">
      <dgm:prSet phldrT="[Text]"/>
      <dgm:spPr/>
      <dgm:t>
        <a:bodyPr/>
        <a:lstStyle/>
        <a:p>
          <a:r xmlns:a="http://schemas.openxmlformats.org/drawingml/2006/main">
            <a:rPr lang="en" dirty="0" smtClean="0"/>
            <a:t>Random sample of 100 students</a:t>
          </a:r>
          <a:endParaRPr xmlns:a="http://schemas.openxmlformats.org/drawingml/2006/main" lang="en-US" dirty="0"/>
        </a:p>
      </dgm:t>
    </dgm:pt>
    <dgm:pt modelId="{83B31373-9558-4563-9575-D99782C57589}" type="parTrans" cxnId="{8DFFBF03-9094-4582-8337-1B5BD3CD1080}">
      <dgm:prSet/>
      <dgm:spPr/>
      <dgm:t>
        <a:bodyPr/>
        <a:lstStyle/>
        <a:p>
          <a:endParaRPr lang="en-US"/>
        </a:p>
      </dgm:t>
    </dgm:pt>
    <dgm:pt modelId="{57441FC6-0C7B-4962-BD9D-C8CFE45B96A8}" type="sibTrans" cxnId="{8DFFBF03-9094-4582-8337-1B5BD3CD1080}">
      <dgm:prSet/>
      <dgm:spPr/>
      <dgm:t>
        <a:bodyPr/>
        <a:lstStyle/>
        <a:p>
          <a:endParaRPr lang="en-US"/>
        </a:p>
      </dgm:t>
    </dgm:pt>
    <dgm:pt modelId="{BD9CE343-C600-4F6C-8601-F141C3280F79}">
      <dgm:prSet phldrT="[Text]"/>
      <dgm:spPr/>
      <dgm:t>
        <a:bodyPr/>
        <a:lstStyle/>
        <a:p>
          <a:r xmlns:a="http://schemas.openxmlformats.org/drawingml/2006/main">
            <a:rPr lang="en" dirty="0" smtClean="0"/>
            <a:t>50 students</a:t>
          </a:r>
        </a:p>
        <a:p>
          <a:r xmlns:a="http://schemas.openxmlformats.org/drawingml/2006/main">
            <a:rPr lang="en" dirty="0" smtClean="0"/>
            <a:t>CONTROL GROUP</a:t>
          </a:r>
          <a:endParaRPr xmlns:a="http://schemas.openxmlformats.org/drawingml/2006/main" lang="en-US" dirty="0"/>
        </a:p>
      </dgm:t>
    </dgm:pt>
    <dgm:pt modelId="{FE0DF816-3116-410A-9563-6E2BB0B6A942}" type="parTrans" cxnId="{EAB90899-5EF4-437E-B5CD-21885341D44E}">
      <dgm:prSet/>
      <dgm:spPr/>
      <dgm:t>
        <a:bodyPr/>
        <a:lstStyle/>
        <a:p>
          <a:endParaRPr lang="en-US"/>
        </a:p>
      </dgm:t>
    </dgm:pt>
    <dgm:pt modelId="{C7A4775E-8FEE-4BE4-9F50-178DE68AA1F0}" type="sibTrans" cxnId="{EAB90899-5EF4-437E-B5CD-21885341D44E}">
      <dgm:prSet/>
      <dgm:spPr/>
      <dgm:t>
        <a:bodyPr/>
        <a:lstStyle/>
        <a:p>
          <a:endParaRPr lang="en-US"/>
        </a:p>
      </dgm:t>
    </dgm:pt>
    <dgm:pt modelId="{5181D26A-471A-4034-8D4C-9B2916B4F04B}">
      <dgm:prSet phldrT="[Text]"/>
      <dgm:spPr/>
      <dgm:t>
        <a:bodyPr/>
        <a:lstStyle/>
        <a:p>
          <a:r xmlns:a="http://schemas.openxmlformats.org/drawingml/2006/main">
            <a:rPr lang="en" dirty="0" smtClean="0"/>
            <a:t>50 students</a:t>
          </a:r>
        </a:p>
        <a:p>
          <a:r xmlns:a="http://schemas.openxmlformats.org/drawingml/2006/main">
            <a:rPr lang="en" dirty="0" smtClean="0"/>
            <a:t>EXPERIMENTAL GROUP</a:t>
          </a:r>
        </a:p>
        <a:p>
          <a:endParaRPr lang="en-US" dirty="0"/>
        </a:p>
      </dgm:t>
    </dgm:pt>
    <dgm:pt modelId="{1FF1A6D4-48E4-46A0-8424-2C5878010219}" type="parTrans" cxnId="{60E41D27-74CC-45E1-B209-D54B58021994}">
      <dgm:prSet/>
      <dgm:spPr/>
      <dgm:t>
        <a:bodyPr/>
        <a:lstStyle/>
        <a:p>
          <a:endParaRPr lang="en-US"/>
        </a:p>
      </dgm:t>
    </dgm:pt>
    <dgm:pt modelId="{0661BB37-D87F-4EBF-B3AC-2D4D18F3F530}" type="sibTrans" cxnId="{60E41D27-74CC-45E1-B209-D54B58021994}">
      <dgm:prSet/>
      <dgm:spPr/>
      <dgm:t>
        <a:bodyPr/>
        <a:lstStyle/>
        <a:p>
          <a:endParaRPr lang="en-US"/>
        </a:p>
      </dgm:t>
    </dgm:pt>
    <dgm:pt modelId="{0CF55621-851D-47A4-829C-1537A34E09FA}" type="pres">
      <dgm:prSet presAssocID="{70874DF1-9702-4496-88E6-E80E5BE949CC}" presName="hierChild1" presStyleCnt="0">
        <dgm:presLayoutVars>
          <dgm:orgChart val="1"/>
          <dgm:chPref val="1"/>
          <dgm:dir/>
          <dgm:animOne val="branch"/>
          <dgm:animLvl val="lvl"/>
          <dgm:resizeHandles/>
        </dgm:presLayoutVars>
      </dgm:prSet>
      <dgm:spPr/>
      <dgm:t>
        <a:bodyPr/>
        <a:lstStyle/>
        <a:p>
          <a:endParaRPr lang="hr-HR"/>
        </a:p>
      </dgm:t>
    </dgm:pt>
    <dgm:pt modelId="{6574EAA5-F547-4FE8-AB29-F26065B46608}" type="pres">
      <dgm:prSet presAssocID="{2D78D868-537B-41C5-B60B-CAFA5AA0A27C}" presName="hierRoot1" presStyleCnt="0">
        <dgm:presLayoutVars>
          <dgm:hierBranch val="init"/>
        </dgm:presLayoutVars>
      </dgm:prSet>
      <dgm:spPr/>
    </dgm:pt>
    <dgm:pt modelId="{99963F5C-C7AF-4997-8199-48A6F446FDD3}" type="pres">
      <dgm:prSet presAssocID="{2D78D868-537B-41C5-B60B-CAFA5AA0A27C}" presName="rootComposite1" presStyleCnt="0"/>
      <dgm:spPr/>
    </dgm:pt>
    <dgm:pt modelId="{EA3587A7-8959-44FE-AE49-04641149B2A3}" type="pres">
      <dgm:prSet presAssocID="{2D78D868-537B-41C5-B60B-CAFA5AA0A27C}" presName="rootText1" presStyleLbl="node0" presStyleIdx="0" presStyleCnt="1">
        <dgm:presLayoutVars>
          <dgm:chPref val="3"/>
        </dgm:presLayoutVars>
      </dgm:prSet>
      <dgm:spPr/>
      <dgm:t>
        <a:bodyPr/>
        <a:lstStyle/>
        <a:p>
          <a:endParaRPr lang="hr-HR"/>
        </a:p>
      </dgm:t>
    </dgm:pt>
    <dgm:pt modelId="{4D8EF59A-9263-4AB9-A6C8-7791A1576A84}" type="pres">
      <dgm:prSet presAssocID="{2D78D868-537B-41C5-B60B-CAFA5AA0A27C}" presName="rootConnector1" presStyleLbl="node1" presStyleIdx="0" presStyleCnt="0"/>
      <dgm:spPr/>
      <dgm:t>
        <a:bodyPr/>
        <a:lstStyle/>
        <a:p>
          <a:endParaRPr lang="hr-HR"/>
        </a:p>
      </dgm:t>
    </dgm:pt>
    <dgm:pt modelId="{9DCB5639-C94A-453E-9EE0-64A00C959B0B}" type="pres">
      <dgm:prSet presAssocID="{2D78D868-537B-41C5-B60B-CAFA5AA0A27C}" presName="hierChild2" presStyleCnt="0"/>
      <dgm:spPr/>
    </dgm:pt>
    <dgm:pt modelId="{A4C3B589-B6F6-42B5-908A-40F79A6BE634}" type="pres">
      <dgm:prSet presAssocID="{FE0DF816-3116-410A-9563-6E2BB0B6A942}" presName="Name37" presStyleLbl="parChTrans1D2" presStyleIdx="0" presStyleCnt="2"/>
      <dgm:spPr/>
      <dgm:t>
        <a:bodyPr/>
        <a:lstStyle/>
        <a:p>
          <a:endParaRPr lang="hr-HR"/>
        </a:p>
      </dgm:t>
    </dgm:pt>
    <dgm:pt modelId="{88DD4DB7-6CA9-461A-85E2-50A2E4CF6E29}" type="pres">
      <dgm:prSet presAssocID="{BD9CE343-C600-4F6C-8601-F141C3280F79}" presName="hierRoot2" presStyleCnt="0">
        <dgm:presLayoutVars>
          <dgm:hierBranch val="init"/>
        </dgm:presLayoutVars>
      </dgm:prSet>
      <dgm:spPr/>
    </dgm:pt>
    <dgm:pt modelId="{B4C9FC64-2A4E-4682-B09E-9E4F5C63BA75}" type="pres">
      <dgm:prSet presAssocID="{BD9CE343-C600-4F6C-8601-F141C3280F79}" presName="rootComposite" presStyleCnt="0"/>
      <dgm:spPr/>
    </dgm:pt>
    <dgm:pt modelId="{2BFC64A5-A820-4EE3-A4A3-BAB08D49C035}" type="pres">
      <dgm:prSet presAssocID="{BD9CE343-C600-4F6C-8601-F141C3280F79}" presName="rootText" presStyleLbl="node2" presStyleIdx="0" presStyleCnt="2">
        <dgm:presLayoutVars>
          <dgm:chPref val="3"/>
        </dgm:presLayoutVars>
      </dgm:prSet>
      <dgm:spPr/>
      <dgm:t>
        <a:bodyPr/>
        <a:lstStyle/>
        <a:p>
          <a:endParaRPr lang="en-US"/>
        </a:p>
      </dgm:t>
    </dgm:pt>
    <dgm:pt modelId="{6C7604B3-793E-443A-A59E-CBED4B5BFFFD}" type="pres">
      <dgm:prSet presAssocID="{BD9CE343-C600-4F6C-8601-F141C3280F79}" presName="rootConnector" presStyleLbl="node2" presStyleIdx="0" presStyleCnt="2"/>
      <dgm:spPr/>
      <dgm:t>
        <a:bodyPr/>
        <a:lstStyle/>
        <a:p>
          <a:endParaRPr lang="hr-HR"/>
        </a:p>
      </dgm:t>
    </dgm:pt>
    <dgm:pt modelId="{23BC99EA-FAC4-4B8C-A7A2-DD71493AD767}" type="pres">
      <dgm:prSet presAssocID="{BD9CE343-C600-4F6C-8601-F141C3280F79}" presName="hierChild4" presStyleCnt="0"/>
      <dgm:spPr/>
    </dgm:pt>
    <dgm:pt modelId="{8B539C0A-B287-4E4C-AEDF-366D3F9E359A}" type="pres">
      <dgm:prSet presAssocID="{BD9CE343-C600-4F6C-8601-F141C3280F79}" presName="hierChild5" presStyleCnt="0"/>
      <dgm:spPr/>
    </dgm:pt>
    <dgm:pt modelId="{8C008D53-A129-49BB-831C-92D824AAB220}" type="pres">
      <dgm:prSet presAssocID="{1FF1A6D4-48E4-46A0-8424-2C5878010219}" presName="Name37" presStyleLbl="parChTrans1D2" presStyleIdx="1" presStyleCnt="2"/>
      <dgm:spPr/>
      <dgm:t>
        <a:bodyPr/>
        <a:lstStyle/>
        <a:p>
          <a:endParaRPr lang="hr-HR"/>
        </a:p>
      </dgm:t>
    </dgm:pt>
    <dgm:pt modelId="{5706679E-3F48-4E7B-9902-0F9D5CA4CF65}" type="pres">
      <dgm:prSet presAssocID="{5181D26A-471A-4034-8D4C-9B2916B4F04B}" presName="hierRoot2" presStyleCnt="0">
        <dgm:presLayoutVars>
          <dgm:hierBranch val="init"/>
        </dgm:presLayoutVars>
      </dgm:prSet>
      <dgm:spPr/>
    </dgm:pt>
    <dgm:pt modelId="{E101BCB3-51E7-49C6-8964-FC52579B28C9}" type="pres">
      <dgm:prSet presAssocID="{5181D26A-471A-4034-8D4C-9B2916B4F04B}" presName="rootComposite" presStyleCnt="0"/>
      <dgm:spPr/>
    </dgm:pt>
    <dgm:pt modelId="{8DB7DA06-401D-4B9D-A6E8-FC7CE04CA157}" type="pres">
      <dgm:prSet presAssocID="{5181D26A-471A-4034-8D4C-9B2916B4F04B}" presName="rootText" presStyleLbl="node2" presStyleIdx="1" presStyleCnt="2">
        <dgm:presLayoutVars>
          <dgm:chPref val="3"/>
        </dgm:presLayoutVars>
      </dgm:prSet>
      <dgm:spPr/>
      <dgm:t>
        <a:bodyPr/>
        <a:lstStyle/>
        <a:p>
          <a:endParaRPr lang="en-US"/>
        </a:p>
      </dgm:t>
    </dgm:pt>
    <dgm:pt modelId="{32A9F097-E0B9-4AC8-92CC-4F4EEE0BC3B7}" type="pres">
      <dgm:prSet presAssocID="{5181D26A-471A-4034-8D4C-9B2916B4F04B}" presName="rootConnector" presStyleLbl="node2" presStyleIdx="1" presStyleCnt="2"/>
      <dgm:spPr/>
      <dgm:t>
        <a:bodyPr/>
        <a:lstStyle/>
        <a:p>
          <a:endParaRPr lang="hr-HR"/>
        </a:p>
      </dgm:t>
    </dgm:pt>
    <dgm:pt modelId="{54C33848-2CB0-4866-A954-C27CE2AD65B0}" type="pres">
      <dgm:prSet presAssocID="{5181D26A-471A-4034-8D4C-9B2916B4F04B}" presName="hierChild4" presStyleCnt="0"/>
      <dgm:spPr/>
    </dgm:pt>
    <dgm:pt modelId="{D47D8BB9-26AC-4688-8CB2-8E1D72C9FB12}" type="pres">
      <dgm:prSet presAssocID="{5181D26A-471A-4034-8D4C-9B2916B4F04B}" presName="hierChild5" presStyleCnt="0"/>
      <dgm:spPr/>
    </dgm:pt>
    <dgm:pt modelId="{148887BD-91BC-4435-84E4-A259C43483E7}" type="pres">
      <dgm:prSet presAssocID="{2D78D868-537B-41C5-B60B-CAFA5AA0A27C}" presName="hierChild3" presStyleCnt="0"/>
      <dgm:spPr/>
    </dgm:pt>
  </dgm:ptLst>
  <dgm:cxnLst>
    <dgm:cxn modelId="{633AED2D-EEFC-4642-8C17-F06CACADE6F1}" type="presOf" srcId="{5181D26A-471A-4034-8D4C-9B2916B4F04B}" destId="{8DB7DA06-401D-4B9D-A6E8-FC7CE04CA157}" srcOrd="0" destOrd="0" presId="urn:microsoft.com/office/officeart/2005/8/layout/orgChart1"/>
    <dgm:cxn modelId="{D6D072B7-A347-4067-BD59-571C89C8D79B}" type="presOf" srcId="{FE0DF816-3116-410A-9563-6E2BB0B6A942}" destId="{A4C3B589-B6F6-42B5-908A-40F79A6BE634}" srcOrd="0" destOrd="0" presId="urn:microsoft.com/office/officeart/2005/8/layout/orgChart1"/>
    <dgm:cxn modelId="{93EC12EC-825A-4BC5-9A1D-31F5E38081FD}" type="presOf" srcId="{1FF1A6D4-48E4-46A0-8424-2C5878010219}" destId="{8C008D53-A129-49BB-831C-92D824AAB220}" srcOrd="0" destOrd="0" presId="urn:microsoft.com/office/officeart/2005/8/layout/orgChart1"/>
    <dgm:cxn modelId="{EAB90899-5EF4-437E-B5CD-21885341D44E}" srcId="{2D78D868-537B-41C5-B60B-CAFA5AA0A27C}" destId="{BD9CE343-C600-4F6C-8601-F141C3280F79}" srcOrd="0" destOrd="0" parTransId="{FE0DF816-3116-410A-9563-6E2BB0B6A942}" sibTransId="{C7A4775E-8FEE-4BE4-9F50-178DE68AA1F0}"/>
    <dgm:cxn modelId="{82A13E72-2AED-43E5-B71A-DEEECC789953}" type="presOf" srcId="{5181D26A-471A-4034-8D4C-9B2916B4F04B}" destId="{32A9F097-E0B9-4AC8-92CC-4F4EEE0BC3B7}" srcOrd="1" destOrd="0" presId="urn:microsoft.com/office/officeart/2005/8/layout/orgChart1"/>
    <dgm:cxn modelId="{69853248-E7F4-427B-87F2-4658FF263C56}" type="presOf" srcId="{2D78D868-537B-41C5-B60B-CAFA5AA0A27C}" destId="{4D8EF59A-9263-4AB9-A6C8-7791A1576A84}" srcOrd="1" destOrd="0" presId="urn:microsoft.com/office/officeart/2005/8/layout/orgChart1"/>
    <dgm:cxn modelId="{3BF9550C-858C-487E-82E7-2CC007FFA0ED}" type="presOf" srcId="{70874DF1-9702-4496-88E6-E80E5BE949CC}" destId="{0CF55621-851D-47A4-829C-1537A34E09FA}" srcOrd="0" destOrd="0" presId="urn:microsoft.com/office/officeart/2005/8/layout/orgChart1"/>
    <dgm:cxn modelId="{9C459458-1252-4F8B-9FD9-39F42F43A140}" type="presOf" srcId="{BD9CE343-C600-4F6C-8601-F141C3280F79}" destId="{6C7604B3-793E-443A-A59E-CBED4B5BFFFD}" srcOrd="1" destOrd="0" presId="urn:microsoft.com/office/officeart/2005/8/layout/orgChart1"/>
    <dgm:cxn modelId="{7D04B406-BD1C-4932-B61F-C166D80F1926}" type="presOf" srcId="{BD9CE343-C600-4F6C-8601-F141C3280F79}" destId="{2BFC64A5-A820-4EE3-A4A3-BAB08D49C035}" srcOrd="0" destOrd="0" presId="urn:microsoft.com/office/officeart/2005/8/layout/orgChart1"/>
    <dgm:cxn modelId="{60E41D27-74CC-45E1-B209-D54B58021994}" srcId="{2D78D868-537B-41C5-B60B-CAFA5AA0A27C}" destId="{5181D26A-471A-4034-8D4C-9B2916B4F04B}" srcOrd="1" destOrd="0" parTransId="{1FF1A6D4-48E4-46A0-8424-2C5878010219}" sibTransId="{0661BB37-D87F-4EBF-B3AC-2D4D18F3F530}"/>
    <dgm:cxn modelId="{8DFFBF03-9094-4582-8337-1B5BD3CD1080}" srcId="{70874DF1-9702-4496-88E6-E80E5BE949CC}" destId="{2D78D868-537B-41C5-B60B-CAFA5AA0A27C}" srcOrd="0" destOrd="0" parTransId="{83B31373-9558-4563-9575-D99782C57589}" sibTransId="{57441FC6-0C7B-4962-BD9D-C8CFE45B96A8}"/>
    <dgm:cxn modelId="{72433038-21C7-4650-86A7-24D6142A7502}" type="presOf" srcId="{2D78D868-537B-41C5-B60B-CAFA5AA0A27C}" destId="{EA3587A7-8959-44FE-AE49-04641149B2A3}" srcOrd="0" destOrd="0" presId="urn:microsoft.com/office/officeart/2005/8/layout/orgChart1"/>
    <dgm:cxn modelId="{AD65C072-E456-4C82-B7D7-BED5F3B4185B}" type="presParOf" srcId="{0CF55621-851D-47A4-829C-1537A34E09FA}" destId="{6574EAA5-F547-4FE8-AB29-F26065B46608}" srcOrd="0" destOrd="0" presId="urn:microsoft.com/office/officeart/2005/8/layout/orgChart1"/>
    <dgm:cxn modelId="{8306086D-E9F7-43C6-8C3B-C858BDC486A2}" type="presParOf" srcId="{6574EAA5-F547-4FE8-AB29-F26065B46608}" destId="{99963F5C-C7AF-4997-8199-48A6F446FDD3}" srcOrd="0" destOrd="0" presId="urn:microsoft.com/office/officeart/2005/8/layout/orgChart1"/>
    <dgm:cxn modelId="{7FBDD588-5F36-47B2-B790-477DDE026604}" type="presParOf" srcId="{99963F5C-C7AF-4997-8199-48A6F446FDD3}" destId="{EA3587A7-8959-44FE-AE49-04641149B2A3}" srcOrd="0" destOrd="0" presId="urn:microsoft.com/office/officeart/2005/8/layout/orgChart1"/>
    <dgm:cxn modelId="{569F754A-6F68-4A15-9893-84755481F5B0}" type="presParOf" srcId="{99963F5C-C7AF-4997-8199-48A6F446FDD3}" destId="{4D8EF59A-9263-4AB9-A6C8-7791A1576A84}" srcOrd="1" destOrd="0" presId="urn:microsoft.com/office/officeart/2005/8/layout/orgChart1"/>
    <dgm:cxn modelId="{1DE11B40-50AC-4BB7-9317-30CE9C6CCD55}" type="presParOf" srcId="{6574EAA5-F547-4FE8-AB29-F26065B46608}" destId="{9DCB5639-C94A-453E-9EE0-64A00C959B0B}" srcOrd="1" destOrd="0" presId="urn:microsoft.com/office/officeart/2005/8/layout/orgChart1"/>
    <dgm:cxn modelId="{3BE1357C-1FFD-4560-B247-502C39B40B24}" type="presParOf" srcId="{9DCB5639-C94A-453E-9EE0-64A00C959B0B}" destId="{A4C3B589-B6F6-42B5-908A-40F79A6BE634}" srcOrd="0" destOrd="0" presId="urn:microsoft.com/office/officeart/2005/8/layout/orgChart1"/>
    <dgm:cxn modelId="{9B84C1EA-3176-4A33-9760-9A1A7C22E6A4}" type="presParOf" srcId="{9DCB5639-C94A-453E-9EE0-64A00C959B0B}" destId="{88DD4DB7-6CA9-461A-85E2-50A2E4CF6E29}" srcOrd="1" destOrd="0" presId="urn:microsoft.com/office/officeart/2005/8/layout/orgChart1"/>
    <dgm:cxn modelId="{AEAA3CC8-56E1-41A2-AA17-6B70EAA03991}" type="presParOf" srcId="{88DD4DB7-6CA9-461A-85E2-50A2E4CF6E29}" destId="{B4C9FC64-2A4E-4682-B09E-9E4F5C63BA75}" srcOrd="0" destOrd="0" presId="urn:microsoft.com/office/officeart/2005/8/layout/orgChart1"/>
    <dgm:cxn modelId="{03BA4840-2110-4CA2-B6D9-C77CD28E170D}" type="presParOf" srcId="{B4C9FC64-2A4E-4682-B09E-9E4F5C63BA75}" destId="{2BFC64A5-A820-4EE3-A4A3-BAB08D49C035}" srcOrd="0" destOrd="0" presId="urn:microsoft.com/office/officeart/2005/8/layout/orgChart1"/>
    <dgm:cxn modelId="{CF6CA97D-3B55-4484-8280-5C31B47E005B}" type="presParOf" srcId="{B4C9FC64-2A4E-4682-B09E-9E4F5C63BA75}" destId="{6C7604B3-793E-443A-A59E-CBED4B5BFFFD}" srcOrd="1" destOrd="0" presId="urn:microsoft.com/office/officeart/2005/8/layout/orgChart1"/>
    <dgm:cxn modelId="{D704B262-BA42-403C-A575-8FD2D41970ED}" type="presParOf" srcId="{88DD4DB7-6CA9-461A-85E2-50A2E4CF6E29}" destId="{23BC99EA-FAC4-4B8C-A7A2-DD71493AD767}" srcOrd="1" destOrd="0" presId="urn:microsoft.com/office/officeart/2005/8/layout/orgChart1"/>
    <dgm:cxn modelId="{459EDC51-8ED4-4218-B4AE-50B824056B0E}" type="presParOf" srcId="{88DD4DB7-6CA9-461A-85E2-50A2E4CF6E29}" destId="{8B539C0A-B287-4E4C-AEDF-366D3F9E359A}" srcOrd="2" destOrd="0" presId="urn:microsoft.com/office/officeart/2005/8/layout/orgChart1"/>
    <dgm:cxn modelId="{F0FE3AC2-13FA-4568-994A-3F5208E892C8}" type="presParOf" srcId="{9DCB5639-C94A-453E-9EE0-64A00C959B0B}" destId="{8C008D53-A129-49BB-831C-92D824AAB220}" srcOrd="2" destOrd="0" presId="urn:microsoft.com/office/officeart/2005/8/layout/orgChart1"/>
    <dgm:cxn modelId="{59658A6A-F34E-47F2-905B-5991F0481D3A}" type="presParOf" srcId="{9DCB5639-C94A-453E-9EE0-64A00C959B0B}" destId="{5706679E-3F48-4E7B-9902-0F9D5CA4CF65}" srcOrd="3" destOrd="0" presId="urn:microsoft.com/office/officeart/2005/8/layout/orgChart1"/>
    <dgm:cxn modelId="{D6121BC3-600E-4C7A-8F76-0ABEA314C31F}" type="presParOf" srcId="{5706679E-3F48-4E7B-9902-0F9D5CA4CF65}" destId="{E101BCB3-51E7-49C6-8964-FC52579B28C9}" srcOrd="0" destOrd="0" presId="urn:microsoft.com/office/officeart/2005/8/layout/orgChart1"/>
    <dgm:cxn modelId="{3D558393-E345-4CDD-A9E5-A2C9E616CBCC}" type="presParOf" srcId="{E101BCB3-51E7-49C6-8964-FC52579B28C9}" destId="{8DB7DA06-401D-4B9D-A6E8-FC7CE04CA157}" srcOrd="0" destOrd="0" presId="urn:microsoft.com/office/officeart/2005/8/layout/orgChart1"/>
    <dgm:cxn modelId="{238E7385-4A83-4EFE-B49B-3467BCBB4C49}" type="presParOf" srcId="{E101BCB3-51E7-49C6-8964-FC52579B28C9}" destId="{32A9F097-E0B9-4AC8-92CC-4F4EEE0BC3B7}" srcOrd="1" destOrd="0" presId="urn:microsoft.com/office/officeart/2005/8/layout/orgChart1"/>
    <dgm:cxn modelId="{45976752-7200-4413-A137-FEFDD69AAC80}" type="presParOf" srcId="{5706679E-3F48-4E7B-9902-0F9D5CA4CF65}" destId="{54C33848-2CB0-4866-A954-C27CE2AD65B0}" srcOrd="1" destOrd="0" presId="urn:microsoft.com/office/officeart/2005/8/layout/orgChart1"/>
    <dgm:cxn modelId="{93734124-82A7-4F65-9287-08DB59BB1164}" type="presParOf" srcId="{5706679E-3F48-4E7B-9902-0F9D5CA4CF65}" destId="{D47D8BB9-26AC-4688-8CB2-8E1D72C9FB12}" srcOrd="2" destOrd="0" presId="urn:microsoft.com/office/officeart/2005/8/layout/orgChart1"/>
    <dgm:cxn modelId="{7403AD36-6D94-4346-8BB8-6212A95E87FA}" type="presParOf" srcId="{6574EAA5-F547-4FE8-AB29-F26065B46608}" destId="{148887BD-91BC-4435-84E4-A259C43483E7}" srcOrd="2" destOrd="0" presId="urn:microsoft.com/office/officeart/2005/8/layout/orgChar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161AC07-2356-4A19-B5F8-541BB160E8C0}">
      <dsp:nvSpPr>
        <dsp:cNvPr id="0" name=""/>
        <dsp:cNvSpPr/>
      </dsp:nvSpPr>
      <dsp:spPr>
        <a:xfrm>
          <a:off x="2434828" y="401"/>
          <a:ext cx="1226343" cy="1226343"/>
        </a:xfrm>
        <a:prstGeom prst="ellipse">
          <a:avLst/>
        </a:prstGeom>
        <a:solidFill>
          <a:schemeClr val="accent1">
            <a:hueOff val="0"/>
            <a:satOff val="0"/>
            <a:lumOff val="0"/>
            <a:alphaOff val="0"/>
          </a:schemeClr>
        </a:solidFill>
        <a:ln>
          <a:noFill/>
        </a:ln>
        <a:effectLst>
          <a:outerShdw blurRad="38100" dist="25400" dir="2700000" algn="br" rotWithShape="0">
            <a:srgbClr val="000000">
              <a:alpha val="6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xmlns:a="http://schemas.openxmlformats.org/drawingml/2006/main" lvl="0" algn="ctr" defTabSz="533400">
            <a:lnSpc>
              <a:spcPct val="90000"/>
            </a:lnSpc>
            <a:spcBef>
              <a:spcPct val="0"/>
            </a:spcBef>
            <a:spcAft>
              <a:spcPct val="35000"/>
            </a:spcAft>
          </a:pPr>
          <a:r xmlns:a="http://schemas.openxmlformats.org/drawingml/2006/main">
            <a:rPr lang="en" sz="1200" kern="1200" dirty="0" smtClean="0"/>
            <a:t>1. Observation</a:t>
          </a:r>
          <a:endParaRPr xmlns:a="http://schemas.openxmlformats.org/drawingml/2006/main" lang="en-US" sz="1200" kern="1200" dirty="0"/>
        </a:p>
      </dsp:txBody>
      <dsp:txXfrm>
        <a:off x="2434828" y="401"/>
        <a:ext cx="1226343" cy="1226343"/>
      </dsp:txXfrm>
    </dsp:sp>
    <dsp:sp modelId="{FBCD794E-8ED1-4FC6-8176-842D61627432}">
      <dsp:nvSpPr>
        <dsp:cNvPr id="0" name=""/>
        <dsp:cNvSpPr/>
      </dsp:nvSpPr>
      <dsp:spPr>
        <a:xfrm rot="2160000">
          <a:off x="3622675" y="942976"/>
          <a:ext cx="327092" cy="413891"/>
        </a:xfrm>
        <a:prstGeom prst="rightArrow">
          <a:avLst>
            <a:gd name="adj1" fmla="val 60000"/>
            <a:gd name="adj2" fmla="val 50000"/>
          </a:avLst>
        </a:prstGeom>
        <a:solidFill>
          <a:schemeClr val="accent1">
            <a:tint val="60000"/>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a:p>
      </dsp:txBody>
      <dsp:txXfrm rot="2160000">
        <a:off x="3622675" y="942976"/>
        <a:ext cx="327092" cy="413891"/>
      </dsp:txXfrm>
    </dsp:sp>
    <dsp:sp modelId="{3D084327-954A-4749-AE76-9728F52697F5}">
      <dsp:nvSpPr>
        <dsp:cNvPr id="0" name=""/>
        <dsp:cNvSpPr/>
      </dsp:nvSpPr>
      <dsp:spPr>
        <a:xfrm>
          <a:off x="3926250" y="1083982"/>
          <a:ext cx="1226343" cy="1226343"/>
        </a:xfrm>
        <a:prstGeom prst="ellipse">
          <a:avLst/>
        </a:prstGeom>
        <a:solidFill>
          <a:schemeClr val="accent1">
            <a:hueOff val="0"/>
            <a:satOff val="0"/>
            <a:lumOff val="0"/>
            <a:alphaOff val="0"/>
          </a:schemeClr>
        </a:solidFill>
        <a:ln>
          <a:noFill/>
        </a:ln>
        <a:effectLst>
          <a:outerShdw blurRad="38100" dist="25400" dir="2700000" algn="br" rotWithShape="0">
            <a:srgbClr val="000000">
              <a:alpha val="6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xmlns:a="http://schemas.openxmlformats.org/drawingml/2006/main" lvl="0" algn="ctr" defTabSz="533400">
            <a:lnSpc>
              <a:spcPct val="90000"/>
            </a:lnSpc>
            <a:spcBef>
              <a:spcPct val="0"/>
            </a:spcBef>
            <a:spcAft>
              <a:spcPct val="35000"/>
            </a:spcAft>
          </a:pPr>
          <a:r xmlns:a="http://schemas.openxmlformats.org/drawingml/2006/main">
            <a:rPr lang="en" sz="1200" kern="1200" dirty="0" smtClean="0"/>
            <a:t>2. Induction (hypothesis)</a:t>
          </a:r>
          <a:endParaRPr xmlns:a="http://schemas.openxmlformats.org/drawingml/2006/main" lang="en-US" sz="1200" kern="1200" dirty="0"/>
        </a:p>
      </dsp:txBody>
      <dsp:txXfrm>
        <a:off x="3926250" y="1083982"/>
        <a:ext cx="1226343" cy="1226343"/>
      </dsp:txXfrm>
    </dsp:sp>
    <dsp:sp modelId="{AF9BDE1D-B0C5-4FF0-A105-4A38318F6226}">
      <dsp:nvSpPr>
        <dsp:cNvPr id="0" name=""/>
        <dsp:cNvSpPr/>
      </dsp:nvSpPr>
      <dsp:spPr>
        <a:xfrm rot="6480000">
          <a:off x="4093900" y="2358041"/>
          <a:ext cx="327092" cy="413891"/>
        </a:xfrm>
        <a:prstGeom prst="rightArrow">
          <a:avLst>
            <a:gd name="adj1" fmla="val 60000"/>
            <a:gd name="adj2" fmla="val 50000"/>
          </a:avLst>
        </a:prstGeom>
        <a:solidFill>
          <a:schemeClr val="accent1">
            <a:tint val="60000"/>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a:p>
      </dsp:txBody>
      <dsp:txXfrm rot="6480000">
        <a:off x="4093900" y="2358041"/>
        <a:ext cx="327092" cy="413891"/>
      </dsp:txXfrm>
    </dsp:sp>
    <dsp:sp modelId="{E2F518F1-42D2-4FDC-87AE-32ABFDA77DD8}">
      <dsp:nvSpPr>
        <dsp:cNvPr id="0" name=""/>
        <dsp:cNvSpPr/>
      </dsp:nvSpPr>
      <dsp:spPr>
        <a:xfrm>
          <a:off x="3356577" y="2837255"/>
          <a:ext cx="1226343" cy="1226343"/>
        </a:xfrm>
        <a:prstGeom prst="ellipse">
          <a:avLst/>
        </a:prstGeom>
        <a:solidFill>
          <a:schemeClr val="accent1">
            <a:hueOff val="0"/>
            <a:satOff val="0"/>
            <a:lumOff val="0"/>
            <a:alphaOff val="0"/>
          </a:schemeClr>
        </a:solidFill>
        <a:ln>
          <a:noFill/>
        </a:ln>
        <a:effectLst>
          <a:outerShdw blurRad="38100" dist="25400" dir="2700000" algn="br" rotWithShape="0">
            <a:srgbClr val="000000">
              <a:alpha val="6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xmlns:a="http://schemas.openxmlformats.org/drawingml/2006/main" lvl="0" algn="ctr" defTabSz="533400">
            <a:lnSpc>
              <a:spcPct val="90000"/>
            </a:lnSpc>
            <a:spcBef>
              <a:spcPct val="0"/>
            </a:spcBef>
            <a:spcAft>
              <a:spcPct val="35000"/>
            </a:spcAft>
          </a:pPr>
          <a:r xmlns:a="http://schemas.openxmlformats.org/drawingml/2006/main">
            <a:rPr lang="en" sz="1200" kern="1200" dirty="0" smtClean="0"/>
            <a:t>3. Deduction (prediction)</a:t>
          </a:r>
          <a:endParaRPr xmlns:a="http://schemas.openxmlformats.org/drawingml/2006/main" lang="en-US" sz="1200" kern="1200" dirty="0"/>
        </a:p>
      </dsp:txBody>
      <dsp:txXfrm>
        <a:off x="3356577" y="2837255"/>
        <a:ext cx="1226343" cy="1226343"/>
      </dsp:txXfrm>
    </dsp:sp>
    <dsp:sp modelId="{321A9F02-9E7A-4C8D-BD24-B00B628C8C47}">
      <dsp:nvSpPr>
        <dsp:cNvPr id="0" name=""/>
        <dsp:cNvSpPr/>
      </dsp:nvSpPr>
      <dsp:spPr>
        <a:xfrm rot="10800000">
          <a:off x="2893711" y="3243481"/>
          <a:ext cx="327092" cy="413891"/>
        </a:xfrm>
        <a:prstGeom prst="rightArrow">
          <a:avLst>
            <a:gd name="adj1" fmla="val 60000"/>
            <a:gd name="adj2" fmla="val 50000"/>
          </a:avLst>
        </a:prstGeom>
        <a:solidFill>
          <a:schemeClr val="accent1">
            <a:tint val="60000"/>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a:p>
      </dsp:txBody>
      <dsp:txXfrm rot="10800000">
        <a:off x="2893711" y="3243481"/>
        <a:ext cx="327092" cy="413891"/>
      </dsp:txXfrm>
    </dsp:sp>
    <dsp:sp modelId="{7EA2E1DD-22D7-4808-8034-4CF6E930C2B0}">
      <dsp:nvSpPr>
        <dsp:cNvPr id="0" name=""/>
        <dsp:cNvSpPr/>
      </dsp:nvSpPr>
      <dsp:spPr>
        <a:xfrm>
          <a:off x="1513078" y="2837255"/>
          <a:ext cx="1226343" cy="1226343"/>
        </a:xfrm>
        <a:prstGeom prst="ellipse">
          <a:avLst/>
        </a:prstGeom>
        <a:solidFill>
          <a:schemeClr val="accent1">
            <a:hueOff val="0"/>
            <a:satOff val="0"/>
            <a:lumOff val="0"/>
            <a:alphaOff val="0"/>
          </a:schemeClr>
        </a:solidFill>
        <a:ln>
          <a:noFill/>
        </a:ln>
        <a:effectLst>
          <a:outerShdw blurRad="38100" dist="25400" dir="2700000" algn="br" rotWithShape="0">
            <a:srgbClr val="000000">
              <a:alpha val="6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xmlns:a="http://schemas.openxmlformats.org/drawingml/2006/main" lvl="0" algn="ctr" defTabSz="533400">
            <a:lnSpc>
              <a:spcPct val="90000"/>
            </a:lnSpc>
            <a:spcBef>
              <a:spcPct val="0"/>
            </a:spcBef>
            <a:spcAft>
              <a:spcPct val="35000"/>
            </a:spcAft>
          </a:pPr>
          <a:r xmlns:a="http://schemas.openxmlformats.org/drawingml/2006/main">
            <a:rPr lang="en" sz="1200" kern="1200" dirty="0" smtClean="0"/>
            <a:t>4. Testing</a:t>
          </a:r>
          <a:endParaRPr xmlns:a="http://schemas.openxmlformats.org/drawingml/2006/main" lang="en-US" sz="1200" kern="1200" dirty="0"/>
        </a:p>
      </dsp:txBody>
      <dsp:txXfrm>
        <a:off x="1513078" y="2837255"/>
        <a:ext cx="1226343" cy="1226343"/>
      </dsp:txXfrm>
    </dsp:sp>
    <dsp:sp modelId="{AEA771D4-8163-4C2F-B6E7-66AA6BCC780A}">
      <dsp:nvSpPr>
        <dsp:cNvPr id="0" name=""/>
        <dsp:cNvSpPr/>
      </dsp:nvSpPr>
      <dsp:spPr>
        <a:xfrm rot="15120000">
          <a:off x="1680728" y="2375649"/>
          <a:ext cx="327092" cy="413891"/>
        </a:xfrm>
        <a:prstGeom prst="rightArrow">
          <a:avLst>
            <a:gd name="adj1" fmla="val 60000"/>
            <a:gd name="adj2" fmla="val 50000"/>
          </a:avLst>
        </a:prstGeom>
        <a:solidFill>
          <a:schemeClr val="accent1">
            <a:tint val="60000"/>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a:p>
      </dsp:txBody>
      <dsp:txXfrm rot="15120000">
        <a:off x="1680728" y="2375649"/>
        <a:ext cx="327092" cy="413891"/>
      </dsp:txXfrm>
    </dsp:sp>
    <dsp:sp modelId="{CB6815F4-FEB5-4F9B-80EF-55FDE7885865}">
      <dsp:nvSpPr>
        <dsp:cNvPr id="0" name=""/>
        <dsp:cNvSpPr/>
      </dsp:nvSpPr>
      <dsp:spPr>
        <a:xfrm>
          <a:off x="943405" y="1083982"/>
          <a:ext cx="1226343" cy="1226343"/>
        </a:xfrm>
        <a:prstGeom prst="ellipse">
          <a:avLst/>
        </a:prstGeom>
        <a:solidFill>
          <a:schemeClr val="accent1">
            <a:hueOff val="0"/>
            <a:satOff val="0"/>
            <a:lumOff val="0"/>
            <a:alphaOff val="0"/>
          </a:schemeClr>
        </a:solidFill>
        <a:ln>
          <a:noFill/>
        </a:ln>
        <a:effectLst>
          <a:outerShdw blurRad="38100" dist="25400" dir="2700000" algn="br" rotWithShape="0">
            <a:srgbClr val="000000">
              <a:alpha val="6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xmlns:a="http://schemas.openxmlformats.org/drawingml/2006/main" lvl="0" algn="ctr" defTabSz="533400">
            <a:lnSpc>
              <a:spcPct val="90000"/>
            </a:lnSpc>
            <a:spcBef>
              <a:spcPct val="0"/>
            </a:spcBef>
            <a:spcAft>
              <a:spcPct val="35000"/>
            </a:spcAft>
          </a:pPr>
          <a:r xmlns:a="http://schemas.openxmlformats.org/drawingml/2006/main">
            <a:rPr lang="en" sz="1200" kern="1200" dirty="0" smtClean="0"/>
            <a:t>5. Evaluation</a:t>
          </a:r>
          <a:endParaRPr xmlns:a="http://schemas.openxmlformats.org/drawingml/2006/main" lang="en-US" sz="1200" kern="1200" dirty="0"/>
        </a:p>
      </dsp:txBody>
      <dsp:txXfrm>
        <a:off x="943405" y="1083982"/>
        <a:ext cx="1226343" cy="1226343"/>
      </dsp:txXfrm>
    </dsp:sp>
    <dsp:sp modelId="{D1CA8B3C-44A6-4C79-9826-E9A6F7744451}">
      <dsp:nvSpPr>
        <dsp:cNvPr id="0" name=""/>
        <dsp:cNvSpPr/>
      </dsp:nvSpPr>
      <dsp:spPr>
        <a:xfrm rot="19440000">
          <a:off x="2131253" y="953859"/>
          <a:ext cx="327092" cy="413891"/>
        </a:xfrm>
        <a:prstGeom prst="rightArrow">
          <a:avLst>
            <a:gd name="adj1" fmla="val 60000"/>
            <a:gd name="adj2" fmla="val 50000"/>
          </a:avLst>
        </a:prstGeom>
        <a:solidFill>
          <a:schemeClr val="accent1">
            <a:tint val="60000"/>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a:p>
      </dsp:txBody>
      <dsp:txXfrm rot="19440000">
        <a:off x="2131253" y="953859"/>
        <a:ext cx="327092" cy="413891"/>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C008D53-A129-49BB-831C-92D824AAB220}">
      <dsp:nvSpPr>
        <dsp:cNvPr id="0" name=""/>
        <dsp:cNvSpPr/>
      </dsp:nvSpPr>
      <dsp:spPr>
        <a:xfrm>
          <a:off x="1333500" y="914748"/>
          <a:ext cx="729754" cy="253303"/>
        </a:xfrm>
        <a:custGeom>
          <a:avLst/>
          <a:gdLst/>
          <a:ahLst/>
          <a:cxnLst/>
          <a:rect l="0" t="0" r="0" b="0"/>
          <a:pathLst>
            <a:path>
              <a:moveTo>
                <a:pt x="0" y="0"/>
              </a:moveTo>
              <a:lnTo>
                <a:pt x="0" y="126651"/>
              </a:lnTo>
              <a:lnTo>
                <a:pt x="729754" y="126651"/>
              </a:lnTo>
              <a:lnTo>
                <a:pt x="729754" y="253303"/>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4C3B589-B6F6-42B5-908A-40F79A6BE634}">
      <dsp:nvSpPr>
        <dsp:cNvPr id="0" name=""/>
        <dsp:cNvSpPr/>
      </dsp:nvSpPr>
      <dsp:spPr>
        <a:xfrm>
          <a:off x="603745" y="914748"/>
          <a:ext cx="729754" cy="253303"/>
        </a:xfrm>
        <a:custGeom>
          <a:avLst/>
          <a:gdLst/>
          <a:ahLst/>
          <a:cxnLst/>
          <a:rect l="0" t="0" r="0" b="0"/>
          <a:pathLst>
            <a:path>
              <a:moveTo>
                <a:pt x="729754" y="0"/>
              </a:moveTo>
              <a:lnTo>
                <a:pt x="729754" y="126651"/>
              </a:lnTo>
              <a:lnTo>
                <a:pt x="0" y="126651"/>
              </a:lnTo>
              <a:lnTo>
                <a:pt x="0" y="253303"/>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A3587A7-8959-44FE-AE49-04641149B2A3}">
      <dsp:nvSpPr>
        <dsp:cNvPr id="0" name=""/>
        <dsp:cNvSpPr/>
      </dsp:nvSpPr>
      <dsp:spPr>
        <a:xfrm>
          <a:off x="730397" y="311645"/>
          <a:ext cx="1206205" cy="603102"/>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xmlns:a="http://schemas.openxmlformats.org/drawingml/2006/main" lvl="0" algn="ctr" defTabSz="355600">
            <a:lnSpc>
              <a:spcPct val="90000"/>
            </a:lnSpc>
            <a:spcBef>
              <a:spcPct val="0"/>
            </a:spcBef>
            <a:spcAft>
              <a:spcPct val="35000"/>
            </a:spcAft>
          </a:pPr>
          <a:r xmlns:a="http://schemas.openxmlformats.org/drawingml/2006/main">
            <a:rPr lang="en" sz="800" kern="1200" dirty="0" smtClean="0"/>
            <a:t>Random sample of 100 students</a:t>
          </a:r>
          <a:endParaRPr xmlns:a="http://schemas.openxmlformats.org/drawingml/2006/main" lang="en-US" sz="800" kern="1200" dirty="0"/>
        </a:p>
      </dsp:txBody>
      <dsp:txXfrm>
        <a:off x="730397" y="311645"/>
        <a:ext cx="1206205" cy="603102"/>
      </dsp:txXfrm>
    </dsp:sp>
    <dsp:sp modelId="{2BFC64A5-A820-4EE3-A4A3-BAB08D49C035}">
      <dsp:nvSpPr>
        <dsp:cNvPr id="0" name=""/>
        <dsp:cNvSpPr/>
      </dsp:nvSpPr>
      <dsp:spPr>
        <a:xfrm>
          <a:off x="642" y="1168051"/>
          <a:ext cx="1206205" cy="603102"/>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xmlns:a="http://schemas.openxmlformats.org/drawingml/2006/main" lvl="0" algn="ctr" defTabSz="355600">
            <a:lnSpc>
              <a:spcPct val="90000"/>
            </a:lnSpc>
            <a:spcBef>
              <a:spcPct val="0"/>
            </a:spcBef>
            <a:spcAft>
              <a:spcPct val="35000"/>
            </a:spcAft>
          </a:pPr>
          <a:r xmlns:a="http://schemas.openxmlformats.org/drawingml/2006/main">
            <a:rPr lang="en" sz="800" kern="1200" dirty="0" smtClean="0"/>
            <a:t>50 students</a:t>
          </a:r>
        </a:p>
        <a:p>
          <a:pPr xmlns:a="http://schemas.openxmlformats.org/drawingml/2006/main" lvl="0" algn="ctr" defTabSz="355600">
            <a:lnSpc>
              <a:spcPct val="90000"/>
            </a:lnSpc>
            <a:spcBef>
              <a:spcPct val="0"/>
            </a:spcBef>
            <a:spcAft>
              <a:spcPct val="35000"/>
            </a:spcAft>
          </a:pPr>
          <a:r xmlns:a="http://schemas.openxmlformats.org/drawingml/2006/main">
            <a:rPr lang="en" sz="800" kern="1200" dirty="0" smtClean="0"/>
            <a:t>CONTROL GROUP</a:t>
          </a:r>
          <a:endParaRPr xmlns:a="http://schemas.openxmlformats.org/drawingml/2006/main" lang="en-US" sz="800" kern="1200" dirty="0"/>
        </a:p>
      </dsp:txBody>
      <dsp:txXfrm>
        <a:off x="642" y="1168051"/>
        <a:ext cx="1206205" cy="603102"/>
      </dsp:txXfrm>
    </dsp:sp>
    <dsp:sp modelId="{8DB7DA06-401D-4B9D-A6E8-FC7CE04CA157}">
      <dsp:nvSpPr>
        <dsp:cNvPr id="0" name=""/>
        <dsp:cNvSpPr/>
      </dsp:nvSpPr>
      <dsp:spPr>
        <a:xfrm>
          <a:off x="1460151" y="1168051"/>
          <a:ext cx="1206205" cy="603102"/>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xmlns:a="http://schemas.openxmlformats.org/drawingml/2006/main" lvl="0" algn="ctr" defTabSz="355600">
            <a:lnSpc>
              <a:spcPct val="90000"/>
            </a:lnSpc>
            <a:spcBef>
              <a:spcPct val="0"/>
            </a:spcBef>
            <a:spcAft>
              <a:spcPct val="35000"/>
            </a:spcAft>
          </a:pPr>
          <a:r xmlns:a="http://schemas.openxmlformats.org/drawingml/2006/main">
            <a:rPr lang="en" sz="800" kern="1200" dirty="0" smtClean="0"/>
            <a:t>50 students</a:t>
          </a:r>
        </a:p>
        <a:p>
          <a:pPr xmlns:a="http://schemas.openxmlformats.org/drawingml/2006/main" lvl="0" algn="ctr" defTabSz="355600">
            <a:lnSpc>
              <a:spcPct val="90000"/>
            </a:lnSpc>
            <a:spcBef>
              <a:spcPct val="0"/>
            </a:spcBef>
            <a:spcAft>
              <a:spcPct val="35000"/>
            </a:spcAft>
          </a:pPr>
          <a:r xmlns:a="http://schemas.openxmlformats.org/drawingml/2006/main">
            <a:rPr lang="en" sz="800" kern="1200" dirty="0" smtClean="0"/>
            <a:t>EXPERIMENTAL GROUP</a:t>
          </a:r>
        </a:p>
        <a:p>
          <a:pPr lvl="0" algn="ctr" defTabSz="355600">
            <a:lnSpc>
              <a:spcPct val="90000"/>
            </a:lnSpc>
            <a:spcBef>
              <a:spcPct val="0"/>
            </a:spcBef>
            <a:spcAft>
              <a:spcPct val="35000"/>
            </a:spcAft>
          </a:pPr>
          <a:endParaRPr lang="en-US" sz="800" kern="1200" dirty="0"/>
        </a:p>
      </dsp:txBody>
      <dsp:txXfrm>
        <a:off x="1460151" y="1168051"/>
        <a:ext cx="1206205" cy="603102"/>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a:xfrm>
            <a:off x="3175" y="6400800"/>
            <a:ext cx="9140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4"/>
          <p:cNvSpPr/>
          <p:nvPr/>
        </p:nvSpPr>
        <p:spPr>
          <a:xfrm>
            <a:off x="0" y="6334125"/>
            <a:ext cx="9142413"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5"/>
          <p:cNvCxnSpPr/>
          <p:nvPr/>
        </p:nvCxnSpPr>
        <p:spPr>
          <a:xfrm>
            <a:off x="906463" y="4343400"/>
            <a:ext cx="7405687"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822960" y="758952"/>
            <a:ext cx="7543800" cy="3566160"/>
          </a:xfrm>
        </p:spPr>
        <p:txBody>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7" name="Date Placeholder 3"/>
          <p:cNvSpPr>
            <a:spLocks noGrp="1"/>
          </p:cNvSpPr>
          <p:nvPr>
            <p:ph type="dt" sz="half" idx="10"/>
          </p:nvPr>
        </p:nvSpPr>
        <p:spPr/>
        <p:txBody>
          <a:bodyPr/>
          <a:lstStyle>
            <a:lvl1pPr>
              <a:defRPr/>
            </a:lvl1pPr>
          </a:lstStyle>
          <a:p>
            <a:pPr>
              <a:defRPr/>
            </a:pPr>
            <a:endParaRPr lang="en-US" altLang="sr-Latn-RS"/>
          </a:p>
        </p:txBody>
      </p:sp>
      <p:sp>
        <p:nvSpPr>
          <p:cNvPr id="8" name="Footer Placeholder 4"/>
          <p:cNvSpPr>
            <a:spLocks noGrp="1"/>
          </p:cNvSpPr>
          <p:nvPr>
            <p:ph type="ftr" sz="quarter" idx="11"/>
          </p:nvPr>
        </p:nvSpPr>
        <p:spPr/>
        <p:txBody>
          <a:bodyPr/>
          <a:lstStyle>
            <a:lvl1pPr>
              <a:defRPr/>
            </a:lvl1pPr>
          </a:lstStyle>
          <a:p>
            <a:pPr>
              <a:defRPr/>
            </a:pPr>
            <a:endParaRPr lang="en-US" altLang="sr-Latn-RS"/>
          </a:p>
        </p:txBody>
      </p:sp>
      <p:sp>
        <p:nvSpPr>
          <p:cNvPr id="9" name="Slide Number Placeholder 5"/>
          <p:cNvSpPr>
            <a:spLocks noGrp="1"/>
          </p:cNvSpPr>
          <p:nvPr>
            <p:ph type="sldNum" sz="quarter" idx="12"/>
          </p:nvPr>
        </p:nvSpPr>
        <p:spPr/>
        <p:txBody>
          <a:bodyPr/>
          <a:lstStyle>
            <a:lvl1pPr>
              <a:defRPr/>
            </a:lvl1pPr>
          </a:lstStyle>
          <a:p>
            <a:pPr>
              <a:defRPr/>
            </a:pPr>
            <a:fld id="{4C793098-2175-447C-82E3-4456E8128609}"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ltLang="sr-Latn-RS"/>
          </a:p>
        </p:txBody>
      </p:sp>
      <p:sp>
        <p:nvSpPr>
          <p:cNvPr id="5" name="Footer Placeholder 4"/>
          <p:cNvSpPr>
            <a:spLocks noGrp="1"/>
          </p:cNvSpPr>
          <p:nvPr>
            <p:ph type="ftr" sz="quarter" idx="11"/>
          </p:nvPr>
        </p:nvSpPr>
        <p:spPr/>
        <p:txBody>
          <a:bodyPr/>
          <a:lstStyle>
            <a:lvl1pPr>
              <a:defRPr/>
            </a:lvl1pPr>
          </a:lstStyle>
          <a:p>
            <a:pPr>
              <a:defRPr/>
            </a:pPr>
            <a:endParaRPr lang="en-US" altLang="sr-Latn-RS"/>
          </a:p>
        </p:txBody>
      </p:sp>
      <p:sp>
        <p:nvSpPr>
          <p:cNvPr id="6" name="Slide Number Placeholder 5"/>
          <p:cNvSpPr>
            <a:spLocks noGrp="1"/>
          </p:cNvSpPr>
          <p:nvPr>
            <p:ph type="sldNum" sz="quarter" idx="12"/>
          </p:nvPr>
        </p:nvSpPr>
        <p:spPr/>
        <p:txBody>
          <a:bodyPr/>
          <a:lstStyle>
            <a:lvl1pPr>
              <a:defRPr/>
            </a:lvl1pPr>
          </a:lstStyle>
          <a:p>
            <a:pPr>
              <a:defRPr/>
            </a:pPr>
            <a:fld id="{1B21B8B0-60BD-4F5E-972A-6F75077BAD68}"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a:xfrm>
            <a:off x="3175" y="6400800"/>
            <a:ext cx="9140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4"/>
          <p:cNvSpPr/>
          <p:nvPr/>
        </p:nvSpPr>
        <p:spPr>
          <a:xfrm>
            <a:off x="0" y="6334125"/>
            <a:ext cx="9142413"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Date Placeholder 3"/>
          <p:cNvSpPr>
            <a:spLocks noGrp="1"/>
          </p:cNvSpPr>
          <p:nvPr>
            <p:ph type="dt" sz="half" idx="10"/>
          </p:nvPr>
        </p:nvSpPr>
        <p:spPr/>
        <p:txBody>
          <a:bodyPr/>
          <a:lstStyle>
            <a:lvl1pPr>
              <a:defRPr/>
            </a:lvl1pPr>
          </a:lstStyle>
          <a:p>
            <a:pPr>
              <a:defRPr/>
            </a:pPr>
            <a:endParaRPr lang="en-US" altLang="sr-Latn-RS"/>
          </a:p>
        </p:txBody>
      </p:sp>
      <p:sp>
        <p:nvSpPr>
          <p:cNvPr id="7" name="Footer Placeholder 4"/>
          <p:cNvSpPr>
            <a:spLocks noGrp="1"/>
          </p:cNvSpPr>
          <p:nvPr>
            <p:ph type="ftr" sz="quarter" idx="11"/>
          </p:nvPr>
        </p:nvSpPr>
        <p:spPr/>
        <p:txBody>
          <a:bodyPr/>
          <a:lstStyle>
            <a:lvl1pPr>
              <a:defRPr/>
            </a:lvl1pPr>
          </a:lstStyle>
          <a:p>
            <a:pPr>
              <a:defRPr/>
            </a:pPr>
            <a:endParaRPr lang="en-US" altLang="sr-Latn-RS"/>
          </a:p>
        </p:txBody>
      </p:sp>
      <p:sp>
        <p:nvSpPr>
          <p:cNvPr id="8" name="Slide Number Placeholder 5"/>
          <p:cNvSpPr>
            <a:spLocks noGrp="1"/>
          </p:cNvSpPr>
          <p:nvPr>
            <p:ph type="sldNum" sz="quarter" idx="12"/>
          </p:nvPr>
        </p:nvSpPr>
        <p:spPr/>
        <p:txBody>
          <a:bodyPr/>
          <a:lstStyle>
            <a:lvl1pPr>
              <a:defRPr/>
            </a:lvl1pPr>
          </a:lstStyle>
          <a:p>
            <a:pPr>
              <a:defRPr/>
            </a:pPr>
            <a:fld id="{8639D5B7-7BF2-49F0-AE81-49B3DD9FBC82}"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ltLang="sr-Latn-RS"/>
          </a:p>
        </p:txBody>
      </p:sp>
      <p:sp>
        <p:nvSpPr>
          <p:cNvPr id="5" name="Footer Placeholder 4"/>
          <p:cNvSpPr>
            <a:spLocks noGrp="1"/>
          </p:cNvSpPr>
          <p:nvPr>
            <p:ph type="ftr" sz="quarter" idx="11"/>
          </p:nvPr>
        </p:nvSpPr>
        <p:spPr/>
        <p:txBody>
          <a:bodyPr/>
          <a:lstStyle>
            <a:lvl1pPr>
              <a:defRPr/>
            </a:lvl1pPr>
          </a:lstStyle>
          <a:p>
            <a:pPr>
              <a:defRPr/>
            </a:pPr>
            <a:endParaRPr lang="en-US" altLang="sr-Latn-RS"/>
          </a:p>
        </p:txBody>
      </p:sp>
      <p:sp>
        <p:nvSpPr>
          <p:cNvPr id="6" name="Slide Number Placeholder 5"/>
          <p:cNvSpPr>
            <a:spLocks noGrp="1"/>
          </p:cNvSpPr>
          <p:nvPr>
            <p:ph type="sldNum" sz="quarter" idx="12"/>
          </p:nvPr>
        </p:nvSpPr>
        <p:spPr/>
        <p:txBody>
          <a:bodyPr/>
          <a:lstStyle>
            <a:lvl1pPr>
              <a:defRPr/>
            </a:lvl1pPr>
          </a:lstStyle>
          <a:p>
            <a:pPr>
              <a:defRPr/>
            </a:pPr>
            <a:fld id="{D9827432-6D1E-4A04-A414-C25E9CFF838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p:cNvSpPr/>
          <p:nvPr/>
        </p:nvSpPr>
        <p:spPr>
          <a:xfrm>
            <a:off x="3175" y="6400800"/>
            <a:ext cx="9140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4"/>
          <p:cNvSpPr/>
          <p:nvPr/>
        </p:nvSpPr>
        <p:spPr>
          <a:xfrm>
            <a:off x="0" y="6334125"/>
            <a:ext cx="9142413"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5"/>
          <p:cNvCxnSpPr/>
          <p:nvPr/>
        </p:nvCxnSpPr>
        <p:spPr>
          <a:xfrm>
            <a:off x="906463" y="4343400"/>
            <a:ext cx="7405687"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822960" y="758952"/>
            <a:ext cx="7543800" cy="3566160"/>
          </a:xfrm>
        </p:spPr>
        <p:txBody>
          <a:bodyPr anchorCtr="0"/>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Date Placeholder 3"/>
          <p:cNvSpPr>
            <a:spLocks noGrp="1"/>
          </p:cNvSpPr>
          <p:nvPr>
            <p:ph type="dt" sz="half" idx="10"/>
          </p:nvPr>
        </p:nvSpPr>
        <p:spPr/>
        <p:txBody>
          <a:bodyPr/>
          <a:lstStyle>
            <a:lvl1pPr>
              <a:defRPr/>
            </a:lvl1pPr>
          </a:lstStyle>
          <a:p>
            <a:pPr>
              <a:defRPr/>
            </a:pPr>
            <a:endParaRPr lang="en-US" altLang="sr-Latn-RS"/>
          </a:p>
        </p:txBody>
      </p:sp>
      <p:sp>
        <p:nvSpPr>
          <p:cNvPr id="8" name="Footer Placeholder 4"/>
          <p:cNvSpPr>
            <a:spLocks noGrp="1"/>
          </p:cNvSpPr>
          <p:nvPr>
            <p:ph type="ftr" sz="quarter" idx="11"/>
          </p:nvPr>
        </p:nvSpPr>
        <p:spPr/>
        <p:txBody>
          <a:bodyPr/>
          <a:lstStyle>
            <a:lvl1pPr>
              <a:defRPr/>
            </a:lvl1pPr>
          </a:lstStyle>
          <a:p>
            <a:pPr>
              <a:defRPr/>
            </a:pPr>
            <a:endParaRPr lang="en-US" altLang="sr-Latn-RS"/>
          </a:p>
        </p:txBody>
      </p:sp>
      <p:sp>
        <p:nvSpPr>
          <p:cNvPr id="9" name="Slide Number Placeholder 5"/>
          <p:cNvSpPr>
            <a:spLocks noGrp="1"/>
          </p:cNvSpPr>
          <p:nvPr>
            <p:ph type="sldNum" sz="quarter" idx="12"/>
          </p:nvPr>
        </p:nvSpPr>
        <p:spPr/>
        <p:txBody>
          <a:bodyPr/>
          <a:lstStyle>
            <a:lvl1pPr>
              <a:defRPr/>
            </a:lvl1pPr>
          </a:lstStyle>
          <a:p>
            <a:pPr>
              <a:defRPr/>
            </a:pPr>
            <a:fld id="{C16D4801-5281-4931-B6FF-F668A70FFDC4}"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endParaRPr lang="en-US" altLang="sr-Latn-RS"/>
          </a:p>
        </p:txBody>
      </p:sp>
      <p:sp>
        <p:nvSpPr>
          <p:cNvPr id="6" name="Footer Placeholder 4"/>
          <p:cNvSpPr>
            <a:spLocks noGrp="1"/>
          </p:cNvSpPr>
          <p:nvPr>
            <p:ph type="ftr" sz="quarter" idx="11"/>
          </p:nvPr>
        </p:nvSpPr>
        <p:spPr/>
        <p:txBody>
          <a:bodyPr/>
          <a:lstStyle>
            <a:lvl1pPr>
              <a:defRPr/>
            </a:lvl1pPr>
          </a:lstStyle>
          <a:p>
            <a:pPr>
              <a:defRPr/>
            </a:pPr>
            <a:endParaRPr lang="en-US" altLang="sr-Latn-RS"/>
          </a:p>
        </p:txBody>
      </p:sp>
      <p:sp>
        <p:nvSpPr>
          <p:cNvPr id="7" name="Slide Number Placeholder 5"/>
          <p:cNvSpPr>
            <a:spLocks noGrp="1"/>
          </p:cNvSpPr>
          <p:nvPr>
            <p:ph type="sldNum" sz="quarter" idx="12"/>
          </p:nvPr>
        </p:nvSpPr>
        <p:spPr/>
        <p:txBody>
          <a:bodyPr/>
          <a:lstStyle>
            <a:lvl1pPr>
              <a:defRPr/>
            </a:lvl1pPr>
          </a:lstStyle>
          <a:p>
            <a:pPr>
              <a:defRPr/>
            </a:pPr>
            <a:fld id="{7CB16E0B-04AF-45F7-AA43-7A02428CD7F8}"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lvl1pPr>
              <a:defRPr/>
            </a:lvl1pPr>
          </a:lstStyle>
          <a:p>
            <a:pPr>
              <a:defRPr/>
            </a:pPr>
            <a:endParaRPr lang="en-US" altLang="sr-Latn-RS"/>
          </a:p>
        </p:txBody>
      </p:sp>
      <p:sp>
        <p:nvSpPr>
          <p:cNvPr id="8" name="Footer Placeholder 4"/>
          <p:cNvSpPr>
            <a:spLocks noGrp="1"/>
          </p:cNvSpPr>
          <p:nvPr>
            <p:ph type="ftr" sz="quarter" idx="11"/>
          </p:nvPr>
        </p:nvSpPr>
        <p:spPr/>
        <p:txBody>
          <a:bodyPr/>
          <a:lstStyle>
            <a:lvl1pPr>
              <a:defRPr/>
            </a:lvl1pPr>
          </a:lstStyle>
          <a:p>
            <a:pPr>
              <a:defRPr/>
            </a:pPr>
            <a:endParaRPr lang="en-US" altLang="sr-Latn-RS"/>
          </a:p>
        </p:txBody>
      </p:sp>
      <p:sp>
        <p:nvSpPr>
          <p:cNvPr id="9" name="Slide Number Placeholder 5"/>
          <p:cNvSpPr>
            <a:spLocks noGrp="1"/>
          </p:cNvSpPr>
          <p:nvPr>
            <p:ph type="sldNum" sz="quarter" idx="12"/>
          </p:nvPr>
        </p:nvSpPr>
        <p:spPr/>
        <p:txBody>
          <a:bodyPr/>
          <a:lstStyle>
            <a:lvl1pPr>
              <a:defRPr/>
            </a:lvl1pPr>
          </a:lstStyle>
          <a:p>
            <a:pPr>
              <a:defRPr/>
            </a:pPr>
            <a:fld id="{3B332FDD-8421-4196-B7FB-5D8B66C041E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endParaRPr lang="en-US" altLang="sr-Latn-RS"/>
          </a:p>
        </p:txBody>
      </p:sp>
      <p:sp>
        <p:nvSpPr>
          <p:cNvPr id="4" name="Footer Placeholder 4"/>
          <p:cNvSpPr>
            <a:spLocks noGrp="1"/>
          </p:cNvSpPr>
          <p:nvPr>
            <p:ph type="ftr" sz="quarter" idx="11"/>
          </p:nvPr>
        </p:nvSpPr>
        <p:spPr/>
        <p:txBody>
          <a:bodyPr/>
          <a:lstStyle>
            <a:lvl1pPr>
              <a:defRPr/>
            </a:lvl1pPr>
          </a:lstStyle>
          <a:p>
            <a:pPr>
              <a:defRPr/>
            </a:pPr>
            <a:endParaRPr lang="en-US" altLang="sr-Latn-RS"/>
          </a:p>
        </p:txBody>
      </p:sp>
      <p:sp>
        <p:nvSpPr>
          <p:cNvPr id="5" name="Slide Number Placeholder 5"/>
          <p:cNvSpPr>
            <a:spLocks noGrp="1"/>
          </p:cNvSpPr>
          <p:nvPr>
            <p:ph type="sldNum" sz="quarter" idx="12"/>
          </p:nvPr>
        </p:nvSpPr>
        <p:spPr/>
        <p:txBody>
          <a:bodyPr/>
          <a:lstStyle>
            <a:lvl1pPr>
              <a:defRPr/>
            </a:lvl1pPr>
          </a:lstStyle>
          <a:p>
            <a:pPr>
              <a:defRPr/>
            </a:pPr>
            <a:fld id="{560C6321-B487-43BC-AAD4-7CFAAF5FCFAC}"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
          <p:cNvSpPr/>
          <p:nvPr/>
        </p:nvSpPr>
        <p:spPr>
          <a:xfrm>
            <a:off x="3175" y="6400800"/>
            <a:ext cx="9140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Rectangle 2"/>
          <p:cNvSpPr/>
          <p:nvPr/>
        </p:nvSpPr>
        <p:spPr>
          <a:xfrm>
            <a:off x="0" y="6334125"/>
            <a:ext cx="9142413"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Date Placeholder 6"/>
          <p:cNvSpPr>
            <a:spLocks noGrp="1"/>
          </p:cNvSpPr>
          <p:nvPr>
            <p:ph type="dt" sz="half" idx="10"/>
          </p:nvPr>
        </p:nvSpPr>
        <p:spPr/>
        <p:txBody>
          <a:bodyPr/>
          <a:lstStyle>
            <a:lvl1pPr>
              <a:defRPr/>
            </a:lvl1pPr>
          </a:lstStyle>
          <a:p>
            <a:pPr>
              <a:defRPr/>
            </a:pPr>
            <a:endParaRPr lang="en-US" altLang="sr-Latn-RS"/>
          </a:p>
        </p:txBody>
      </p:sp>
      <p:sp>
        <p:nvSpPr>
          <p:cNvPr id="5" name="Footer Placeholder 7"/>
          <p:cNvSpPr>
            <a:spLocks noGrp="1"/>
          </p:cNvSpPr>
          <p:nvPr>
            <p:ph type="ftr" sz="quarter" idx="11"/>
          </p:nvPr>
        </p:nvSpPr>
        <p:spPr/>
        <p:txBody>
          <a:bodyPr/>
          <a:lstStyle>
            <a:lvl1pPr>
              <a:defRPr>
                <a:solidFill>
                  <a:srgbClr val="FFFFFF"/>
                </a:solidFill>
              </a:defRPr>
            </a:lvl1pPr>
          </a:lstStyle>
          <a:p>
            <a:pPr>
              <a:defRPr/>
            </a:pPr>
            <a:endParaRPr lang="en-US" altLang="sr-Latn-RS"/>
          </a:p>
        </p:txBody>
      </p:sp>
      <p:sp>
        <p:nvSpPr>
          <p:cNvPr id="6" name="Slide Number Placeholder 8"/>
          <p:cNvSpPr>
            <a:spLocks noGrp="1"/>
          </p:cNvSpPr>
          <p:nvPr>
            <p:ph type="sldNum" sz="quarter" idx="12"/>
          </p:nvPr>
        </p:nvSpPr>
        <p:spPr/>
        <p:txBody>
          <a:bodyPr/>
          <a:lstStyle>
            <a:lvl1pPr>
              <a:defRPr/>
            </a:lvl1pPr>
          </a:lstStyle>
          <a:p>
            <a:pPr>
              <a:defRPr/>
            </a:pPr>
            <a:fld id="{F0F6C839-65D8-415B-A1C7-1C5802A79FD1}"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303847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3030538" y="0"/>
            <a:ext cx="4762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a:xfrm>
            <a:off x="349250" y="6459538"/>
            <a:ext cx="1963738" cy="365125"/>
          </a:xfrm>
        </p:spPr>
        <p:txBody>
          <a:bodyPr/>
          <a:lstStyle>
            <a:lvl1pPr algn="l">
              <a:defRPr/>
            </a:lvl1pPr>
          </a:lstStyle>
          <a:p>
            <a:pPr>
              <a:defRPr/>
            </a:pPr>
            <a:endParaRPr lang="en-US" altLang="sr-Latn-RS"/>
          </a:p>
        </p:txBody>
      </p:sp>
      <p:sp>
        <p:nvSpPr>
          <p:cNvPr id="8" name="Footer Placeholder 5"/>
          <p:cNvSpPr>
            <a:spLocks noGrp="1"/>
          </p:cNvSpPr>
          <p:nvPr>
            <p:ph type="ftr" sz="quarter" idx="11"/>
          </p:nvPr>
        </p:nvSpPr>
        <p:spPr>
          <a:xfrm>
            <a:off x="3600450" y="6459538"/>
            <a:ext cx="3486150" cy="365125"/>
          </a:xfrm>
        </p:spPr>
        <p:txBody>
          <a:bodyPr/>
          <a:lstStyle>
            <a:lvl1pPr algn="l">
              <a:defRPr>
                <a:solidFill>
                  <a:schemeClr val="tx2"/>
                </a:solidFill>
              </a:defRPr>
            </a:lvl1pPr>
          </a:lstStyle>
          <a:p>
            <a:pPr>
              <a:defRPr/>
            </a:pPr>
            <a:endParaRPr lang="en-US" altLang="sr-Latn-RS"/>
          </a:p>
        </p:txBody>
      </p:sp>
      <p:sp>
        <p:nvSpPr>
          <p:cNvPr id="9" name="Slide Number Placeholder 6"/>
          <p:cNvSpPr>
            <a:spLocks noGrp="1"/>
          </p:cNvSpPr>
          <p:nvPr>
            <p:ph type="sldNum" sz="quarter" idx="12"/>
          </p:nvPr>
        </p:nvSpPr>
        <p:spPr/>
        <p:txBody>
          <a:bodyPr/>
          <a:lstStyle>
            <a:lvl1pPr>
              <a:defRPr>
                <a:solidFill>
                  <a:schemeClr val="tx2"/>
                </a:solidFill>
              </a:defRPr>
            </a:lvl1pPr>
          </a:lstStyle>
          <a:p>
            <a:pPr>
              <a:defRPr/>
            </a:pPr>
            <a:fld id="{CBF5D488-C1CD-4612-8866-ED2A7F4945FF}"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4"/>
          <p:cNvSpPr/>
          <p:nvPr/>
        </p:nvSpPr>
        <p:spPr>
          <a:xfrm>
            <a:off x="0" y="4953000"/>
            <a:ext cx="9142413"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0" y="4914900"/>
            <a:ext cx="9142413"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2" y="0"/>
            <a:ext cx="9143989" cy="4915076"/>
          </a:xfrm>
          <a:blipFill>
            <a:blip r:embed="rId2" cstate="print"/>
            <a:stretch>
              <a:fillRect/>
            </a:stretch>
          </a:blipFill>
        </p:spPr>
        <p:txBody>
          <a:bodyPr lIns="457200" tIns="457200" rtlCol="0">
            <a:normAutofit/>
          </a:bodyPr>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lvl1pPr>
              <a:defRPr/>
            </a:lvl1pPr>
          </a:lstStyle>
          <a:p>
            <a:pPr>
              <a:defRPr/>
            </a:pPr>
            <a:endParaRPr lang="en-US" altLang="sr-Latn-RS"/>
          </a:p>
        </p:txBody>
      </p:sp>
      <p:sp>
        <p:nvSpPr>
          <p:cNvPr id="8" name="Footer Placeholder 5"/>
          <p:cNvSpPr>
            <a:spLocks noGrp="1"/>
          </p:cNvSpPr>
          <p:nvPr>
            <p:ph type="ftr" sz="quarter" idx="11"/>
          </p:nvPr>
        </p:nvSpPr>
        <p:spPr/>
        <p:txBody>
          <a:bodyPr/>
          <a:lstStyle>
            <a:lvl1pPr>
              <a:defRPr/>
            </a:lvl1pPr>
          </a:lstStyle>
          <a:p>
            <a:pPr>
              <a:defRPr/>
            </a:pPr>
            <a:endParaRPr lang="en-US" altLang="sr-Latn-RS"/>
          </a:p>
        </p:txBody>
      </p:sp>
      <p:sp>
        <p:nvSpPr>
          <p:cNvPr id="9" name="Slide Number Placeholder 6"/>
          <p:cNvSpPr>
            <a:spLocks noGrp="1"/>
          </p:cNvSpPr>
          <p:nvPr>
            <p:ph type="sldNum" sz="quarter" idx="12"/>
          </p:nvPr>
        </p:nvSpPr>
        <p:spPr/>
        <p:txBody>
          <a:bodyPr/>
          <a:lstStyle>
            <a:lvl1pPr>
              <a:defRPr/>
            </a:lvl1pPr>
          </a:lstStyle>
          <a:p>
            <a:pPr>
              <a:defRPr/>
            </a:pPr>
            <a:fld id="{36F899DC-C2A7-468F-A045-7C7EA2559474}"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0" y="6400800"/>
            <a:ext cx="9144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125"/>
            <a:ext cx="9144000" cy="666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325" y="287338"/>
            <a:ext cx="7543800" cy="1449387"/>
          </a:xfrm>
          <a:prstGeom prst="rect">
            <a:avLst/>
          </a:prstGeom>
        </p:spPr>
        <p:txBody>
          <a:bodyPr vert="horz" lIns="91440" tIns="45720" rIns="91440" bIns="45720" rtlCol="0" anchor="b">
            <a:normAutofit/>
          </a:bodyPr>
          <a:lstStyle/>
          <a:p>
            <a:r xmlns:a="http://schemas.openxmlformats.org/drawingml/2006/main">
              <a:rPr lang="en" smtClean="0"/>
              <a:t>Click to edit Master title style</a:t>
            </a:r>
            <a:endParaRPr xmlns:a="http://schemas.openxmlformats.org/drawingml/2006/main" lang="en-US" dirty="0"/>
          </a:p>
        </p:txBody>
      </p:sp>
      <p:sp>
        <p:nvSpPr>
          <p:cNvPr id="1029" name="Text Placeholder 2"/>
          <p:cNvSpPr>
            <a:spLocks noGrp="1"/>
          </p:cNvSpPr>
          <p:nvPr>
            <p:ph type="body" idx="1"/>
          </p:nvPr>
        </p:nvSpPr>
        <p:spPr bwMode="auto">
          <a:xfrm>
            <a:off x="822325" y="1846263"/>
            <a:ext cx="7543800" cy="4022725"/>
          </a:xfrm>
          <a:prstGeom prst="rect">
            <a:avLst/>
          </a:prstGeom>
          <a:noFill/>
          <a:ln w="9525">
            <a:noFill/>
            <a:miter lim="800000"/>
            <a:headEnd/>
            <a:tailEnd/>
          </a:ln>
        </p:spPr>
        <p:txBody>
          <a:bodyPr vert="horz" wrap="square" lIns="0" tIns="45720" rIns="0" bIns="45720" numCol="1" anchor="t" anchorCtr="0" compatLnSpc="1">
            <a:prstTxWarp prst="textNoShape">
              <a:avLst/>
            </a:prstTxWarp>
          </a:bodyPr>
          <a:lstStyle/>
          <a:p>
            <a:pPr xmlns:a="http://schemas.openxmlformats.org/drawingml/2006/main" lvl="0"/>
            <a:r xmlns:a="http://schemas.openxmlformats.org/drawingml/2006/main">
              <a:rPr lang="en" altLang="en-US" smtClean="0"/>
              <a:t>Click to edit Master text styles</a:t>
            </a:r>
          </a:p>
          <a:p>
            <a:pPr xmlns:a="http://schemas.openxmlformats.org/drawingml/2006/main" lvl="1"/>
            <a:r xmlns:a="http://schemas.openxmlformats.org/drawingml/2006/main">
              <a:rPr lang="en" altLang="en-US" smtClean="0"/>
              <a:t>Second level</a:t>
            </a:r>
          </a:p>
          <a:p>
            <a:pPr xmlns:a="http://schemas.openxmlformats.org/drawingml/2006/main" lvl="2"/>
            <a:r xmlns:a="http://schemas.openxmlformats.org/drawingml/2006/main">
              <a:rPr lang="en" altLang="en-US" smtClean="0"/>
              <a:t>Third level</a:t>
            </a:r>
          </a:p>
          <a:p>
            <a:pPr xmlns:a="http://schemas.openxmlformats.org/drawingml/2006/main" lvl="3"/>
            <a:r xmlns:a="http://schemas.openxmlformats.org/drawingml/2006/main">
              <a:rPr lang="en" altLang="en-US" smtClean="0"/>
              <a:t>Fourth level</a:t>
            </a:r>
          </a:p>
          <a:p>
            <a:pPr xmlns:a="http://schemas.openxmlformats.org/drawingml/2006/main" lvl="4"/>
            <a:r xmlns:a="http://schemas.openxmlformats.org/drawingml/2006/main">
              <a:rPr lang="en" altLang="en-US" smtClean="0"/>
              <a:t>Fifth level</a:t>
            </a:r>
          </a:p>
        </p:txBody>
      </p:sp>
      <p:sp>
        <p:nvSpPr>
          <p:cNvPr id="4" name="Date Placeholder 3"/>
          <p:cNvSpPr>
            <a:spLocks noGrp="1"/>
          </p:cNvSpPr>
          <p:nvPr>
            <p:ph type="dt" sz="half" idx="2"/>
          </p:nvPr>
        </p:nvSpPr>
        <p:spPr>
          <a:xfrm>
            <a:off x="822325" y="6459538"/>
            <a:ext cx="1854200" cy="365125"/>
          </a:xfrm>
          <a:prstGeom prst="rect">
            <a:avLst/>
          </a:prstGeom>
        </p:spPr>
        <p:txBody>
          <a:bodyPr vert="horz" lIns="91440" tIns="45720" rIns="91440" bIns="45720" rtlCol="0" anchor="ctr"/>
          <a:lstStyle>
            <a:lvl1pPr algn="l">
              <a:defRPr sz="900">
                <a:solidFill>
                  <a:srgbClr val="FFFFFF"/>
                </a:solidFill>
                <a:latin typeface="Arial" panose="020B0604020202020204" pitchFamily="34" charset="0"/>
              </a:defRPr>
            </a:lvl1pPr>
          </a:lstStyle>
          <a:p>
            <a:pPr>
              <a:defRPr/>
            </a:pPr>
            <a:endParaRPr lang="en-US" altLang="sr-Latn-RS"/>
          </a:p>
        </p:txBody>
      </p:sp>
      <p:sp>
        <p:nvSpPr>
          <p:cNvPr id="5" name="Footer Placeholder 4"/>
          <p:cNvSpPr>
            <a:spLocks noGrp="1"/>
          </p:cNvSpPr>
          <p:nvPr>
            <p:ph type="ftr" sz="quarter" idx="3"/>
          </p:nvPr>
        </p:nvSpPr>
        <p:spPr>
          <a:xfrm>
            <a:off x="2765425" y="6459538"/>
            <a:ext cx="3616325" cy="365125"/>
          </a:xfrm>
          <a:prstGeom prst="rect">
            <a:avLst/>
          </a:prstGeom>
        </p:spPr>
        <p:txBody>
          <a:bodyPr vert="horz" lIns="91440" tIns="45720" rIns="91440" bIns="45720" rtlCol="0" anchor="ctr"/>
          <a:lstStyle>
            <a:lvl1pPr algn="ctr">
              <a:defRPr sz="900" cap="all" baseline="0">
                <a:solidFill>
                  <a:srgbClr val="FFFFFF"/>
                </a:solidFill>
                <a:latin typeface="Arial" panose="020B0604020202020204" pitchFamily="34" charset="0"/>
              </a:defRPr>
            </a:lvl1pPr>
          </a:lstStyle>
          <a:p>
            <a:pPr>
              <a:defRPr/>
            </a:pPr>
            <a:endParaRPr lang="en-US" altLang="sr-Latn-RS"/>
          </a:p>
        </p:txBody>
      </p:sp>
      <p:sp>
        <p:nvSpPr>
          <p:cNvPr id="6" name="Slide Number Placeholder 5"/>
          <p:cNvSpPr>
            <a:spLocks noGrp="1"/>
          </p:cNvSpPr>
          <p:nvPr>
            <p:ph type="sldNum" sz="quarter" idx="4"/>
          </p:nvPr>
        </p:nvSpPr>
        <p:spPr>
          <a:xfrm>
            <a:off x="7424738" y="6459538"/>
            <a:ext cx="984250" cy="365125"/>
          </a:xfrm>
          <a:prstGeom prst="rect">
            <a:avLst/>
          </a:prstGeom>
        </p:spPr>
        <p:txBody>
          <a:bodyPr vert="horz" wrap="square" lIns="91440" tIns="45720" rIns="91440" bIns="45720" numCol="1" anchor="ctr" anchorCtr="0" compatLnSpc="1">
            <a:prstTxWarp prst="textNoShape">
              <a:avLst/>
            </a:prstTxWarp>
          </a:bodyPr>
          <a:lstStyle>
            <a:lvl1pPr algn="r">
              <a:defRPr sz="1000">
                <a:solidFill>
                  <a:srgbClr val="FFFFFF"/>
                </a:solidFill>
                <a:latin typeface="Arial" charset="0"/>
              </a:defRPr>
            </a:lvl1pPr>
          </a:lstStyle>
          <a:p>
            <a:pPr>
              <a:defRPr/>
            </a:pPr>
            <a:fld id="{EBFB4288-823A-4D96-AC2D-4B5B03F8FC97}" type="slidenum">
              <a:rPr lang="en-US"/>
              <a:pPr>
                <a:defRPr/>
              </a:pPr>
              <a:t>‹#›</a:t>
            </a:fld>
            <a:endParaRPr lang="en-US"/>
          </a:p>
        </p:txBody>
      </p:sp>
      <p:cxnSp>
        <p:nvCxnSpPr>
          <p:cNvPr id="10" name="Straight Connector 9"/>
          <p:cNvCxnSpPr/>
          <p:nvPr/>
        </p:nvCxnSpPr>
        <p:spPr>
          <a:xfrm>
            <a:off x="895350" y="1738313"/>
            <a:ext cx="7475538"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17" r:id="rId1"/>
    <p:sldLayoutId id="2147483812" r:id="rId2"/>
    <p:sldLayoutId id="2147483818" r:id="rId3"/>
    <p:sldLayoutId id="2147483813" r:id="rId4"/>
    <p:sldLayoutId id="2147483814" r:id="rId5"/>
    <p:sldLayoutId id="2147483815" r:id="rId6"/>
    <p:sldLayoutId id="2147483819" r:id="rId7"/>
    <p:sldLayoutId id="2147483820" r:id="rId8"/>
    <p:sldLayoutId id="2147483821" r:id="rId9"/>
    <p:sldLayoutId id="2147483816" r:id="rId10"/>
    <p:sldLayoutId id="2147483822" r:id="rId11"/>
  </p:sldLayoutIdLst>
  <p:txStyles>
    <p:titleStyle>
      <a:lvl1pPr algn="l" rtl="0" eaLnBrk="0" fontAlgn="base" hangingPunct="0">
        <a:lnSpc>
          <a:spcPct val="85000"/>
        </a:lnSpc>
        <a:spcBef>
          <a:spcPct val="0"/>
        </a:spcBef>
        <a:spcAft>
          <a:spcPct val="0"/>
        </a:spcAft>
        <a:defRPr sz="4800" kern="1200" spc="-50">
          <a:solidFill>
            <a:srgbClr val="404040"/>
          </a:solidFill>
          <a:latin typeface="+mj-lt"/>
          <a:ea typeface="+mj-ea"/>
          <a:cs typeface="+mj-cs"/>
        </a:defRPr>
      </a:lvl1pPr>
      <a:lvl2pPr algn="l" rtl="0" eaLnBrk="0" fontAlgn="base" hangingPunct="0">
        <a:lnSpc>
          <a:spcPct val="85000"/>
        </a:lnSpc>
        <a:spcBef>
          <a:spcPct val="0"/>
        </a:spcBef>
        <a:spcAft>
          <a:spcPct val="0"/>
        </a:spcAft>
        <a:defRPr sz="4800">
          <a:solidFill>
            <a:srgbClr val="404040"/>
          </a:solidFill>
          <a:latin typeface="Calibri Light" panose="020F0302020204030204" pitchFamily="34" charset="0"/>
        </a:defRPr>
      </a:lvl2pPr>
      <a:lvl3pPr algn="l" rtl="0" eaLnBrk="0" fontAlgn="base" hangingPunct="0">
        <a:lnSpc>
          <a:spcPct val="85000"/>
        </a:lnSpc>
        <a:spcBef>
          <a:spcPct val="0"/>
        </a:spcBef>
        <a:spcAft>
          <a:spcPct val="0"/>
        </a:spcAft>
        <a:defRPr sz="4800">
          <a:solidFill>
            <a:srgbClr val="404040"/>
          </a:solidFill>
          <a:latin typeface="Calibri Light" panose="020F0302020204030204" pitchFamily="34" charset="0"/>
        </a:defRPr>
      </a:lvl3pPr>
      <a:lvl4pPr algn="l" rtl="0" eaLnBrk="0" fontAlgn="base" hangingPunct="0">
        <a:lnSpc>
          <a:spcPct val="85000"/>
        </a:lnSpc>
        <a:spcBef>
          <a:spcPct val="0"/>
        </a:spcBef>
        <a:spcAft>
          <a:spcPct val="0"/>
        </a:spcAft>
        <a:defRPr sz="4800">
          <a:solidFill>
            <a:srgbClr val="404040"/>
          </a:solidFill>
          <a:latin typeface="Calibri Light" panose="020F0302020204030204" pitchFamily="34" charset="0"/>
        </a:defRPr>
      </a:lvl4pPr>
      <a:lvl5pPr algn="l" rtl="0" eaLnBrk="0" fontAlgn="base" hangingPunct="0">
        <a:lnSpc>
          <a:spcPct val="85000"/>
        </a:lnSpc>
        <a:spcBef>
          <a:spcPct val="0"/>
        </a:spcBef>
        <a:spcAft>
          <a:spcPct val="0"/>
        </a:spcAft>
        <a:defRPr sz="4800">
          <a:solidFill>
            <a:srgbClr val="404040"/>
          </a:solidFill>
          <a:latin typeface="Calibri Light" panose="020F0302020204030204" pitchFamily="34" charset="0"/>
        </a:defRPr>
      </a:lvl5pPr>
      <a:lvl6pPr marL="457200" algn="l" rtl="0" fontAlgn="base">
        <a:lnSpc>
          <a:spcPct val="85000"/>
        </a:lnSpc>
        <a:spcBef>
          <a:spcPct val="0"/>
        </a:spcBef>
        <a:spcAft>
          <a:spcPct val="0"/>
        </a:spcAft>
        <a:defRPr sz="4800">
          <a:solidFill>
            <a:srgbClr val="404040"/>
          </a:solidFill>
          <a:latin typeface="Calibri Light" panose="020F0302020204030204" pitchFamily="34" charset="0"/>
        </a:defRPr>
      </a:lvl6pPr>
      <a:lvl7pPr marL="914400" algn="l" rtl="0" fontAlgn="base">
        <a:lnSpc>
          <a:spcPct val="85000"/>
        </a:lnSpc>
        <a:spcBef>
          <a:spcPct val="0"/>
        </a:spcBef>
        <a:spcAft>
          <a:spcPct val="0"/>
        </a:spcAft>
        <a:defRPr sz="4800">
          <a:solidFill>
            <a:srgbClr val="404040"/>
          </a:solidFill>
          <a:latin typeface="Calibri Light" panose="020F0302020204030204" pitchFamily="34" charset="0"/>
        </a:defRPr>
      </a:lvl7pPr>
      <a:lvl8pPr marL="1371600" algn="l" rtl="0" fontAlgn="base">
        <a:lnSpc>
          <a:spcPct val="85000"/>
        </a:lnSpc>
        <a:spcBef>
          <a:spcPct val="0"/>
        </a:spcBef>
        <a:spcAft>
          <a:spcPct val="0"/>
        </a:spcAft>
        <a:defRPr sz="4800">
          <a:solidFill>
            <a:srgbClr val="404040"/>
          </a:solidFill>
          <a:latin typeface="Calibri Light" panose="020F0302020204030204" pitchFamily="34" charset="0"/>
        </a:defRPr>
      </a:lvl8pPr>
      <a:lvl9pPr marL="1828800" algn="l" rtl="0" fontAlgn="base">
        <a:lnSpc>
          <a:spcPct val="85000"/>
        </a:lnSpc>
        <a:spcBef>
          <a:spcPct val="0"/>
        </a:spcBef>
        <a:spcAft>
          <a:spcPct val="0"/>
        </a:spcAft>
        <a:defRPr sz="4800">
          <a:solidFill>
            <a:srgbClr val="404040"/>
          </a:solidFill>
          <a:latin typeface="Calibri Light" panose="020F030202020403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itchFamily="34" charset="0"/>
        <a:buChar char=" "/>
        <a:defRPr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Font typeface="Calibri" pitchFamily="34" charset="0"/>
        <a:buChar char="◦"/>
        <a:defRPr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Font typeface="Calibri" pitchFamily="34" charset="0"/>
        <a:buChar char="◦"/>
        <a:defRPr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Font typeface="Calibri" pitchFamily="34" charset="0"/>
        <a:buChar char="◦"/>
        <a:defRPr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Font typeface="Calibri" pitchFamily="34" charset="0"/>
        <a:buChar char="◦"/>
        <a:defRPr sz="1400" kern="1200">
          <a:solidFill>
            <a:srgbClr val="404040"/>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5" Type="http://schemas.openxmlformats.org/officeDocument/2006/relationships/image" Target="../media/image7.jpeg"/><Relationship Id="rId4" Type="http://schemas.openxmlformats.org/officeDocument/2006/relationships/image" Target="../media/image6.jpeg"/></Relationships>
</file>

<file path=ppt/slides/_rels/slide1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 Id="rId5" Type="http://schemas.openxmlformats.org/officeDocument/2006/relationships/image" Target="../media/image11.jpeg"/><Relationship Id="rId4" Type="http://schemas.openxmlformats.org/officeDocument/2006/relationships/image" Target="../media/image10.jpeg"/></Relationships>
</file>

<file path=ppt/slides/_rels/slide1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822325" y="758825"/>
            <a:ext cx="7543800" cy="3565525"/>
          </a:xfrm>
        </p:spPr>
        <p:txBody>
          <a:bodyPr/>
          <a:lstStyle/>
          <a:p>
            <a:pPr xmlns:a="http://schemas.openxmlformats.org/drawingml/2006/main" eaLnBrk="1" fontAlgn="auto" hangingPunct="1">
              <a:spcAft>
                <a:spcPts val="0"/>
              </a:spcAft>
              <a:defRPr/>
            </a:pPr>
            <a:r xmlns:a="http://schemas.openxmlformats.org/drawingml/2006/main">
              <a:rPr lang="en" altLang="sr-Latn-RS" sz="3200" dirty="0" smtClean="0"/>
              <a:t>EVALUATION OF THE VALIDITY OF SCIENTIFIC RESEARCH</a:t>
            </a:r>
            <a:endParaRPr xmlns:a="http://schemas.openxmlformats.org/drawingml/2006/main" lang="en-US" altLang="sr-Latn-RS" sz="3200"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xmlns:a="http://schemas.openxmlformats.org/drawingml/2006/main" eaLnBrk="1" hangingPunct="1">
              <a:defRPr/>
            </a:pPr>
            <a:r xmlns:a="http://schemas.openxmlformats.org/drawingml/2006/main">
              <a:rPr lang="en" dirty="0" smtClean="0"/>
              <a:t>EXAMPLE OF RESEARCH (6)</a:t>
            </a:r>
            <a:endParaRPr xmlns:a="http://schemas.openxmlformats.org/drawingml/2006/main" lang="en-US" dirty="0"/>
          </a:p>
        </p:txBody>
      </p:sp>
      <p:sp>
        <p:nvSpPr>
          <p:cNvPr id="17411" name="Content Placeholder 2"/>
          <p:cNvSpPr>
            <a:spLocks noGrp="1"/>
          </p:cNvSpPr>
          <p:nvPr>
            <p:ph idx="1"/>
          </p:nvPr>
        </p:nvSpPr>
        <p:spPr/>
        <p:txBody>
          <a:bodyPr/>
          <a:lstStyle/>
          <a:p>
            <a:pPr xmlns:a="http://schemas.openxmlformats.org/drawingml/2006/main" eaLnBrk="1" hangingPunct="1"/>
            <a:r xmlns:a="http://schemas.openxmlformats.org/drawingml/2006/main">
              <a:rPr lang="en" smtClean="0"/>
              <a:t>There is a statistically significant positive relationship between </a:t>
            </a:r>
            <a:r xmlns:a="http://schemas.openxmlformats.org/drawingml/2006/main">
              <a:rPr lang="en" u="sng" smtClean="0"/>
              <a:t>the number of hours spent in the gym per week and the number of attendances per week </a:t>
            </a:r>
            <a:r xmlns:a="http://schemas.openxmlformats.org/drawingml/2006/main">
              <a:rPr lang="en" smtClean="0"/>
              <a:t>= There is a statistically significant positive relationship between </a:t>
            </a:r>
            <a:r xmlns:a="http://schemas.openxmlformats.org/drawingml/2006/main">
              <a:rPr lang="en" u="sng" smtClean="0"/>
              <a:t>students 'motivation to go to the gym and students' extroversion</a:t>
            </a:r>
          </a:p>
          <a:p>
            <a:pPr eaLnBrk="1" hangingPunct="1"/>
            <a:endParaRPr lang="hr-HR" u="sng" smtClean="0"/>
          </a:p>
          <a:p>
            <a:pPr xmlns:a="http://schemas.openxmlformats.org/drawingml/2006/main" eaLnBrk="1" hangingPunct="1"/>
            <a:r xmlns:a="http://schemas.openxmlformats.org/drawingml/2006/main">
              <a:rPr lang="en" smtClean="0"/>
              <a:t>There is a statistically significant positive relationship between </a:t>
            </a:r>
            <a:r xmlns:a="http://schemas.openxmlformats.org/drawingml/2006/main">
              <a:rPr lang="en" u="sng" smtClean="0"/>
              <a:t>students 'motivation to go to the gym and students' extroversion </a:t>
            </a:r>
            <a:r xmlns:a="http://schemas.openxmlformats.org/drawingml/2006/main">
              <a:rPr lang="en" smtClean="0">
                <a:solidFill>
                  <a:srgbClr val="FF0000"/>
                </a:solidFill>
              </a:rPr>
              <a:t>≠ </a:t>
            </a:r>
            <a:r xmlns:a="http://schemas.openxmlformats.org/drawingml/2006/main">
              <a:rPr lang="en" smtClean="0"/>
              <a:t>There is a statistically significant positive relationship between physical activity and student achievement</a:t>
            </a:r>
          </a:p>
          <a:p>
            <a:pPr eaLnBrk="1" hangingPunct="1"/>
            <a:endParaRPr lang="hr-HR" smtClean="0"/>
          </a:p>
          <a:p>
            <a:pPr xmlns:a="http://schemas.openxmlformats.org/drawingml/2006/main" eaLnBrk="1" hangingPunct="1"/>
            <a:r xmlns:a="http://schemas.openxmlformats.org/drawingml/2006/main">
              <a:rPr lang="en" smtClean="0"/>
              <a:t>Component validity </a:t>
            </a:r>
            <a:r xmlns:a="http://schemas.openxmlformats.org/drawingml/2006/main">
              <a:rPr lang="en" b="1" smtClean="0"/>
              <a:t>not </a:t>
            </a:r>
            <a:r xmlns:a="http://schemas.openxmlformats.org/drawingml/2006/main">
              <a:rPr lang="en" smtClean="0"/>
              <a:t>met</a:t>
            </a:r>
            <a:endParaRPr xmlns:a="http://schemas.openxmlformats.org/drawingml/2006/main" lang="en-US"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xmlns:a="http://schemas.openxmlformats.org/drawingml/2006/main" eaLnBrk="1" hangingPunct="1">
              <a:defRPr/>
            </a:pPr>
            <a:r xmlns:a="http://schemas.openxmlformats.org/drawingml/2006/main">
              <a:rPr lang="en" dirty="0" smtClean="0"/>
              <a:t>EXAMPLE OF RESEARCH (7)</a:t>
            </a:r>
            <a:endParaRPr xmlns:a="http://schemas.openxmlformats.org/drawingml/2006/main" lang="en-US" dirty="0"/>
          </a:p>
        </p:txBody>
      </p:sp>
      <p:sp>
        <p:nvSpPr>
          <p:cNvPr id="18435" name="Content Placeholder 2"/>
          <p:cNvSpPr>
            <a:spLocks noGrp="1"/>
          </p:cNvSpPr>
          <p:nvPr>
            <p:ph idx="1"/>
          </p:nvPr>
        </p:nvSpPr>
        <p:spPr/>
        <p:txBody>
          <a:bodyPr/>
          <a:lstStyle/>
          <a:p>
            <a:pPr xmlns:a="http://schemas.openxmlformats.org/drawingml/2006/main" eaLnBrk="1" hangingPunct="1"/>
            <a:r xmlns:a="http://schemas.openxmlformats.org/drawingml/2006/main">
              <a:rPr lang="en" smtClean="0"/>
              <a:t>Is </a:t>
            </a:r>
            <a:r xmlns:a="http://schemas.openxmlformats.org/drawingml/2006/main">
              <a:rPr lang="en" b="1" smtClean="0"/>
              <a:t>internal </a:t>
            </a:r>
            <a:r xmlns:a="http://schemas.openxmlformats.org/drawingml/2006/main">
              <a:rPr lang="en" smtClean="0"/>
              <a:t>validity met?</a:t>
            </a:r>
          </a:p>
          <a:p>
            <a:pPr eaLnBrk="1" hangingPunct="1"/>
            <a:endParaRPr lang="hr-HR" smtClean="0"/>
          </a:p>
          <a:p>
            <a:pPr xmlns:a="http://schemas.openxmlformats.org/drawingml/2006/main" eaLnBrk="1" hangingPunct="1"/>
            <a:r xmlns:a="http://schemas.openxmlformats.org/drawingml/2006/main">
              <a:rPr lang="en" smtClean="0"/>
              <a:t>There is a statistically </a:t>
            </a:r>
            <a:r xmlns:a="http://schemas.openxmlformats.org/drawingml/2006/main">
              <a:rPr lang="en" u="sng" smtClean="0"/>
              <a:t>significant positive association </a:t>
            </a:r>
            <a:r xmlns:a="http://schemas.openxmlformats.org/drawingml/2006/main">
              <a:rPr lang="en" smtClean="0"/>
              <a:t>between physical activity and student achievement</a:t>
            </a:r>
          </a:p>
          <a:p>
            <a:pPr eaLnBrk="1" hangingPunct="1"/>
            <a:endParaRPr lang="hr-HR" smtClean="0"/>
          </a:p>
          <a:p>
            <a:pPr xmlns:a="http://schemas.openxmlformats.org/drawingml/2006/main" eaLnBrk="1" hangingPunct="1"/>
            <a:r xmlns:a="http://schemas.openxmlformats.org/drawingml/2006/main">
              <a:rPr lang="en" smtClean="0"/>
              <a:t>Is </a:t>
            </a:r>
            <a:r xmlns:a="http://schemas.openxmlformats.org/drawingml/2006/main">
              <a:rPr lang="en" b="1" smtClean="0"/>
              <a:t>external </a:t>
            </a:r>
            <a:r xmlns:a="http://schemas.openxmlformats.org/drawingml/2006/main">
              <a:rPr lang="en" smtClean="0"/>
              <a:t>validity met?</a:t>
            </a:r>
          </a:p>
          <a:p>
            <a:pPr eaLnBrk="1" hangingPunct="1"/>
            <a:endParaRPr lang="hr-HR" smtClean="0"/>
          </a:p>
          <a:p>
            <a:pPr xmlns:a="http://schemas.openxmlformats.org/drawingml/2006/main" eaLnBrk="1" hangingPunct="1"/>
            <a:r xmlns:a="http://schemas.openxmlformats.org/drawingml/2006/main">
              <a:rPr lang="en" u="sng" smtClean="0"/>
              <a:t>student </a:t>
            </a:r>
            <a:r xmlns:a="http://schemas.openxmlformats.org/drawingml/2006/main">
              <a:rPr lang="en" smtClean="0"/>
              <a:t>achievement</a:t>
            </a:r>
          </a:p>
          <a:p>
            <a:pPr eaLnBrk="1" hangingPunct="1"/>
            <a:endParaRPr lang="hr-HR" smtClean="0"/>
          </a:p>
          <a:p>
            <a:pPr eaLnBrk="1" hangingPunct="1"/>
            <a:endParaRPr lang="en-US"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xmlns:a="http://schemas.openxmlformats.org/drawingml/2006/main" eaLnBrk="1" fontAlgn="auto" hangingPunct="1">
              <a:spcAft>
                <a:spcPts val="0"/>
              </a:spcAft>
              <a:defRPr/>
            </a:pPr>
            <a:r xmlns:a="http://schemas.openxmlformats.org/drawingml/2006/main">
              <a:rPr lang="en" altLang="sr-Latn-RS" smtClean="0">
                <a:solidFill>
                  <a:schemeClr val="tx1">
                    <a:lumMod val="75000"/>
                    <a:lumOff val="25000"/>
                  </a:schemeClr>
                </a:solidFill>
              </a:rPr>
              <a:t>4 criteria of causality</a:t>
            </a:r>
          </a:p>
        </p:txBody>
      </p:sp>
      <p:sp>
        <p:nvSpPr>
          <p:cNvPr id="19459" name="Content Placeholder 2"/>
          <p:cNvSpPr>
            <a:spLocks noGrp="1"/>
          </p:cNvSpPr>
          <p:nvPr>
            <p:ph idx="1"/>
          </p:nvPr>
        </p:nvSpPr>
        <p:spPr>
          <a:xfrm>
            <a:off x="822325" y="2209800"/>
            <a:ext cx="7543800" cy="3659188"/>
          </a:xfrm>
        </p:spPr>
        <p:txBody>
          <a:bodyPr/>
          <a:lstStyle/>
          <a:p>
            <a:pPr xmlns:a="http://schemas.openxmlformats.org/drawingml/2006/main" marL="457200" indent="-457200" eaLnBrk="1" hangingPunct="1">
              <a:buFont typeface="Calibri Light" pitchFamily="34" charset="0"/>
              <a:buAutoNum type="arabicPeriod"/>
            </a:pPr>
            <a:r xmlns:a="http://schemas.openxmlformats.org/drawingml/2006/main">
              <a:rPr lang="en" smtClean="0"/>
              <a:t>Cause and effect are related</a:t>
            </a:r>
          </a:p>
          <a:p>
            <a:pPr xmlns:a="http://schemas.openxmlformats.org/drawingml/2006/main" marL="457200" indent="-457200" eaLnBrk="1" hangingPunct="1">
              <a:buFont typeface="Calibri Light" pitchFamily="34" charset="0"/>
              <a:buAutoNum type="arabicPeriod"/>
            </a:pPr>
            <a:r xmlns:a="http://schemas.openxmlformats.org/drawingml/2006/main">
              <a:rPr lang="en" smtClean="0"/>
              <a:t>Cause precedes consequence</a:t>
            </a:r>
          </a:p>
          <a:p>
            <a:pPr xmlns:a="http://schemas.openxmlformats.org/drawingml/2006/main" marL="457200" indent="-457200" eaLnBrk="1" hangingPunct="1">
              <a:buFont typeface="Calibri Light" pitchFamily="34" charset="0"/>
              <a:buAutoNum type="arabicPeriod"/>
            </a:pPr>
            <a:r xmlns:a="http://schemas.openxmlformats.org/drawingml/2006/main">
              <a:rPr lang="en" smtClean="0"/>
              <a:t>Cause and effect happen consistently together</a:t>
            </a:r>
          </a:p>
          <a:p>
            <a:pPr xmlns:a="http://schemas.openxmlformats.org/drawingml/2006/main" marL="457200" indent="-457200" eaLnBrk="1" hangingPunct="1">
              <a:buFont typeface="Calibri Light" pitchFamily="34" charset="0"/>
              <a:buAutoNum type="arabicPeriod"/>
            </a:pPr>
            <a:r xmlns:a="http://schemas.openxmlformats.org/drawingml/2006/main">
              <a:rPr lang="en" smtClean="0"/>
              <a:t>We can reject alternative explanations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xmlns:a="http://schemas.openxmlformats.org/drawingml/2006/main" eaLnBrk="1" fontAlgn="auto" hangingPunct="1">
              <a:spcAft>
                <a:spcPts val="0"/>
              </a:spcAft>
              <a:defRPr/>
            </a:pPr>
            <a:r xmlns:a="http://schemas.openxmlformats.org/drawingml/2006/main">
              <a:rPr lang="en" altLang="en-US" smtClean="0">
                <a:solidFill>
                  <a:schemeClr val="tx1">
                    <a:lumMod val="75000"/>
                    <a:lumOff val="25000"/>
                  </a:schemeClr>
                </a:solidFill>
              </a:rPr>
              <a:t>Causality ≠ correlation</a:t>
            </a:r>
            <a:endParaRPr xmlns:a="http://schemas.openxmlformats.org/drawingml/2006/main" lang="en-US" altLang="en-US" smtClean="0">
              <a:solidFill>
                <a:schemeClr val="tx1">
                  <a:lumMod val="75000"/>
                  <a:lumOff val="25000"/>
                </a:schemeClr>
              </a:solidFill>
            </a:endParaRPr>
          </a:p>
        </p:txBody>
      </p:sp>
      <p:sp>
        <p:nvSpPr>
          <p:cNvPr id="20483" name="Content Placeholder 2"/>
          <p:cNvSpPr>
            <a:spLocks noGrp="1"/>
          </p:cNvSpPr>
          <p:nvPr>
            <p:ph idx="1"/>
          </p:nvPr>
        </p:nvSpPr>
        <p:spPr/>
        <p:txBody>
          <a:bodyPr/>
          <a:lstStyle/>
          <a:p>
            <a:pPr xmlns:a="http://schemas.openxmlformats.org/drawingml/2006/main" eaLnBrk="1" hangingPunct="1"/>
            <a:r xmlns:a="http://schemas.openxmlformats.org/drawingml/2006/main">
              <a:rPr lang="en" altLang="en-US" smtClean="0"/>
              <a:t>Causality implies correlation but correlation does not necessarily mean causality</a:t>
            </a:r>
          </a:p>
          <a:p>
            <a:pPr eaLnBrk="1" hangingPunct="1"/>
            <a:endParaRPr lang="hr-HR" altLang="en-US" smtClean="0"/>
          </a:p>
          <a:p>
            <a:pPr eaLnBrk="1" hangingPunct="1"/>
            <a:endParaRPr lang="en-US" altLang="en-US" smtClean="0"/>
          </a:p>
        </p:txBody>
      </p:sp>
      <p:pic>
        <p:nvPicPr>
          <p:cNvPr id="4" name="Picture 3"/>
          <p:cNvPicPr>
            <a:picLocks noChangeAspect="1"/>
          </p:cNvPicPr>
          <p:nvPr/>
        </p:nvPicPr>
        <p:blipFill>
          <a:blip r:embed="rId2" cstate="print"/>
          <a:srcRect/>
          <a:stretch>
            <a:fillRect/>
          </a:stretch>
        </p:blipFill>
        <p:spPr bwMode="auto">
          <a:xfrm>
            <a:off x="457200" y="2590800"/>
            <a:ext cx="8153400" cy="3214688"/>
          </a:xfrm>
          <a:prstGeom prst="rect">
            <a:avLst/>
          </a:prstGeom>
          <a:noFill/>
          <a:ln w="9525">
            <a:noFill/>
            <a:miter lim="800000"/>
            <a:headEnd/>
            <a:tailEnd/>
          </a:ln>
        </p:spPr>
      </p:pic>
      <p:sp>
        <p:nvSpPr>
          <p:cNvPr id="5" name="TextBox 4"/>
          <p:cNvSpPr txBox="1">
            <a:spLocks noChangeArrowheads="1"/>
          </p:cNvSpPr>
          <p:nvPr/>
        </p:nvSpPr>
        <p:spPr bwMode="auto">
          <a:xfrm>
            <a:off x="577850" y="5805488"/>
            <a:ext cx="7239000" cy="400050"/>
          </a:xfrm>
          <a:prstGeom prst="rect">
            <a:avLst/>
          </a:prstGeom>
          <a:noFill/>
          <a:ln w="9525">
            <a:noFill/>
            <a:miter lim="800000"/>
            <a:headEnd/>
            <a:tailEnd/>
          </a:ln>
        </p:spPr>
        <p:txBody>
          <a:bodyPr>
            <a:spAutoFit/>
          </a:bodyPr>
          <a:lstStyle/>
          <a:p>
            <a:r xmlns:a="http://schemas.openxmlformats.org/drawingml/2006/main">
              <a:rPr lang="en" altLang="en-US" sz="1000"/>
              <a:t>Source: Flender, S., Correlation does not imply causation, </a:t>
            </a:r>
            <a:r xmlns:a="http://schemas.openxmlformats.org/drawingml/2006/main">
              <a:rPr lang="en" altLang="en-US" sz="1000"/>
              <a:t>https://towardsdatascience.com/correlation-does-not-imply-causation-92e4832a6713</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87338"/>
            <a:ext cx="8763000" cy="627062"/>
          </a:xfrm>
        </p:spPr>
        <p:txBody>
          <a:bodyPr>
            <a:normAutofit fontScale="90000"/>
          </a:bodyPr>
          <a:lstStyle/>
          <a:p>
            <a:pPr xmlns:a="http://schemas.openxmlformats.org/drawingml/2006/main">
              <a:defRPr/>
            </a:pPr>
            <a:r xmlns:a="http://schemas.openxmlformats.org/drawingml/2006/main">
              <a:rPr lang="en" dirty="0" err="1" smtClean="0"/>
              <a:t>Fun</a:t>
            </a:r>
            <a:r xmlns:a="http://schemas.openxmlformats.org/drawingml/2006/main">
              <a:rPr lang="en" dirty="0" smtClean="0"/>
              <a:t> </a:t>
            </a:r>
            <a:r xmlns:a="http://schemas.openxmlformats.org/drawingml/2006/main">
              <a:rPr lang="en" dirty="0" err="1" smtClean="0"/>
              <a:t>facts </a:t>
            </a:r>
            <a:r xmlns:a="http://schemas.openxmlformats.org/drawingml/2006/main">
              <a:rPr lang="en" dirty="0" smtClean="0"/>
              <a:t>- most </a:t>
            </a:r>
            <a:r xmlns:a="http://schemas.openxmlformats.org/drawingml/2006/main">
              <a:rPr lang="en" dirty="0" err="1" smtClean="0"/>
              <a:t>bizzare</a:t>
            </a:r>
            <a:r xmlns:a="http://schemas.openxmlformats.org/drawingml/2006/main">
              <a:rPr lang="en" dirty="0" smtClean="0"/>
              <a:t> </a:t>
            </a:r>
            <a:r xmlns:a="http://schemas.openxmlformats.org/drawingml/2006/main">
              <a:rPr lang="en" dirty="0" err="1" smtClean="0"/>
              <a:t>correlations</a:t>
            </a:r>
            <a:r xmlns:a="http://schemas.openxmlformats.org/drawingml/2006/main">
              <a:rPr lang="en" dirty="0" smtClean="0"/>
              <a:t> </a:t>
            </a:r>
            <a:endParaRPr xmlns:a="http://schemas.openxmlformats.org/drawingml/2006/main" lang="hr-HR" dirty="0"/>
          </a:p>
        </p:txBody>
      </p:sp>
      <p:pic>
        <p:nvPicPr>
          <p:cNvPr id="21507" name="Picture 2" descr="https://img.buzzfeed.com/buzzfeed-static/static/enhanced/webdr05/2013/4/9/15/enhanced-buzz-1676-1365534330-0.jpg?downsize=700%3A%2A&amp;output-quality=auto&amp;output-format=auto"/>
          <p:cNvPicPr>
            <a:picLocks noChangeAspect="1" noChangeArrowheads="1"/>
          </p:cNvPicPr>
          <p:nvPr/>
        </p:nvPicPr>
        <p:blipFill>
          <a:blip r:embed="rId2" cstate="print"/>
          <a:srcRect/>
          <a:stretch>
            <a:fillRect/>
          </a:stretch>
        </p:blipFill>
        <p:spPr bwMode="auto">
          <a:xfrm>
            <a:off x="685800" y="1828800"/>
            <a:ext cx="3352800" cy="2057400"/>
          </a:xfrm>
          <a:prstGeom prst="rect">
            <a:avLst/>
          </a:prstGeom>
          <a:noFill/>
          <a:ln w="9525">
            <a:noFill/>
            <a:miter lim="800000"/>
            <a:headEnd/>
            <a:tailEnd/>
          </a:ln>
        </p:spPr>
      </p:pic>
      <p:sp>
        <p:nvSpPr>
          <p:cNvPr id="21508" name="Rectangle 5"/>
          <p:cNvSpPr>
            <a:spLocks noChangeArrowheads="1"/>
          </p:cNvSpPr>
          <p:nvPr/>
        </p:nvSpPr>
        <p:spPr bwMode="auto">
          <a:xfrm>
            <a:off x="228600" y="1371600"/>
            <a:ext cx="5029200" cy="307975"/>
          </a:xfrm>
          <a:prstGeom prst="rect">
            <a:avLst/>
          </a:prstGeom>
          <a:noFill/>
          <a:ln w="9525">
            <a:noFill/>
            <a:miter lim="800000"/>
            <a:headEnd/>
            <a:tailEnd/>
          </a:ln>
        </p:spPr>
        <p:txBody>
          <a:bodyPr>
            <a:spAutoFit/>
          </a:bodyPr>
          <a:lstStyle/>
          <a:p>
            <a:r xmlns:a="http://schemas.openxmlformats.org/drawingml/2006/main">
              <a:rPr lang="en" sz="1400" b="1"/>
              <a:t>Ice cream consumption leads to murder.</a:t>
            </a:r>
          </a:p>
        </p:txBody>
      </p:sp>
      <p:pic>
        <p:nvPicPr>
          <p:cNvPr id="21509" name="Picture 4" descr="https://img.buzzfeed.com/buzzfeed-static/static/enhanced/webdr05/2013/4/9/15/enhanced-buzz-1129-1365534361-10.jpg?downsize=700%3A%2A&amp;output-quality=auto&amp;output-format=auto"/>
          <p:cNvPicPr>
            <a:picLocks noChangeAspect="1" noChangeArrowheads="1"/>
          </p:cNvPicPr>
          <p:nvPr/>
        </p:nvPicPr>
        <p:blipFill>
          <a:blip r:embed="rId3" cstate="print"/>
          <a:srcRect/>
          <a:stretch>
            <a:fillRect/>
          </a:stretch>
        </p:blipFill>
        <p:spPr bwMode="auto">
          <a:xfrm>
            <a:off x="4800600" y="1828800"/>
            <a:ext cx="3848100" cy="2133600"/>
          </a:xfrm>
          <a:prstGeom prst="rect">
            <a:avLst/>
          </a:prstGeom>
          <a:noFill/>
          <a:ln w="9525">
            <a:noFill/>
            <a:miter lim="800000"/>
            <a:headEnd/>
            <a:tailEnd/>
          </a:ln>
        </p:spPr>
      </p:pic>
      <p:sp>
        <p:nvSpPr>
          <p:cNvPr id="21510" name="Rectangle 7"/>
          <p:cNvSpPr>
            <a:spLocks noChangeArrowheads="1"/>
          </p:cNvSpPr>
          <p:nvPr/>
        </p:nvSpPr>
        <p:spPr bwMode="auto">
          <a:xfrm>
            <a:off x="4724400" y="1371600"/>
            <a:ext cx="4038600" cy="307975"/>
          </a:xfrm>
          <a:prstGeom prst="rect">
            <a:avLst/>
          </a:prstGeom>
          <a:noFill/>
          <a:ln w="9525">
            <a:noFill/>
            <a:miter lim="800000"/>
            <a:headEnd/>
            <a:tailEnd/>
          </a:ln>
        </p:spPr>
        <p:txBody>
          <a:bodyPr>
            <a:spAutoFit/>
          </a:bodyPr>
          <a:lstStyle/>
          <a:p>
            <a:r xmlns:a="http://schemas.openxmlformats.org/drawingml/2006/main">
              <a:rPr lang="en" sz="1400" b="1"/>
              <a:t>A pirate shortage caused global warming.</a:t>
            </a:r>
          </a:p>
        </p:txBody>
      </p:sp>
      <p:pic>
        <p:nvPicPr>
          <p:cNvPr id="21511" name="Picture 6" descr="https://img.buzzfeed.com/buzzfeed-static/static/enhanced/webdr01/2013/4/9/15/enhanced-buzz-5974-1365535001-0.jpg?downsize=700%3A%2A&amp;output-quality=auto&amp;output-format=auto"/>
          <p:cNvPicPr>
            <a:picLocks noChangeAspect="1" noChangeArrowheads="1"/>
          </p:cNvPicPr>
          <p:nvPr/>
        </p:nvPicPr>
        <p:blipFill>
          <a:blip r:embed="rId4" cstate="print"/>
          <a:srcRect/>
          <a:stretch>
            <a:fillRect/>
          </a:stretch>
        </p:blipFill>
        <p:spPr bwMode="auto">
          <a:xfrm>
            <a:off x="152400" y="4114800"/>
            <a:ext cx="3886200" cy="1828800"/>
          </a:xfrm>
          <a:prstGeom prst="rect">
            <a:avLst/>
          </a:prstGeom>
          <a:noFill/>
          <a:ln w="9525">
            <a:noFill/>
            <a:miter lim="800000"/>
            <a:headEnd/>
            <a:tailEnd/>
          </a:ln>
        </p:spPr>
      </p:pic>
      <p:sp>
        <p:nvSpPr>
          <p:cNvPr id="21512" name="Rectangle 9"/>
          <p:cNvSpPr>
            <a:spLocks noChangeArrowheads="1"/>
          </p:cNvSpPr>
          <p:nvPr/>
        </p:nvSpPr>
        <p:spPr bwMode="auto">
          <a:xfrm>
            <a:off x="0" y="6019800"/>
            <a:ext cx="4267200" cy="307975"/>
          </a:xfrm>
          <a:prstGeom prst="rect">
            <a:avLst/>
          </a:prstGeom>
          <a:noFill/>
          <a:ln w="9525">
            <a:noFill/>
            <a:miter lim="800000"/>
            <a:headEnd/>
            <a:tailEnd/>
          </a:ln>
        </p:spPr>
        <p:txBody>
          <a:bodyPr>
            <a:spAutoFit/>
          </a:bodyPr>
          <a:lstStyle/>
          <a:p>
            <a:r xmlns:a="http://schemas.openxmlformats.org/drawingml/2006/main">
              <a:rPr lang="en" sz="1400" b="1"/>
              <a:t>Living in a poor country increases penis size.</a:t>
            </a:r>
          </a:p>
        </p:txBody>
      </p:sp>
      <p:pic>
        <p:nvPicPr>
          <p:cNvPr id="21513" name="Picture 8" descr="https://img.buzzfeed.com/buzzfeed-static/static/enhanced/webdr01/2013/4/9/15/enhanced-buzz-orig-5157-1365534704-6.jpg?downsize=800:*&amp;output-format=auto&amp;output-quality=auto"/>
          <p:cNvPicPr>
            <a:picLocks noChangeAspect="1" noChangeArrowheads="1"/>
          </p:cNvPicPr>
          <p:nvPr/>
        </p:nvPicPr>
        <p:blipFill>
          <a:blip r:embed="rId5" cstate="print"/>
          <a:srcRect/>
          <a:stretch>
            <a:fillRect/>
          </a:stretch>
        </p:blipFill>
        <p:spPr bwMode="auto">
          <a:xfrm>
            <a:off x="4876800" y="4114800"/>
            <a:ext cx="3352800" cy="1981200"/>
          </a:xfrm>
          <a:prstGeom prst="rect">
            <a:avLst/>
          </a:prstGeom>
          <a:noFill/>
          <a:ln w="9525">
            <a:noFill/>
            <a:miter lim="800000"/>
            <a:headEnd/>
            <a:tailEnd/>
          </a:ln>
        </p:spPr>
      </p:pic>
      <p:sp>
        <p:nvSpPr>
          <p:cNvPr id="21514" name="Rectangle 11"/>
          <p:cNvSpPr>
            <a:spLocks noChangeArrowheads="1"/>
          </p:cNvSpPr>
          <p:nvPr/>
        </p:nvSpPr>
        <p:spPr bwMode="auto">
          <a:xfrm>
            <a:off x="4953000" y="6019800"/>
            <a:ext cx="3244850" cy="307975"/>
          </a:xfrm>
          <a:prstGeom prst="rect">
            <a:avLst/>
          </a:prstGeom>
          <a:noFill/>
          <a:ln w="9525">
            <a:noFill/>
            <a:miter lim="800000"/>
            <a:headEnd/>
            <a:tailEnd/>
          </a:ln>
        </p:spPr>
        <p:txBody>
          <a:bodyPr wrap="none">
            <a:spAutoFit/>
          </a:bodyPr>
          <a:lstStyle/>
          <a:p>
            <a:r xmlns:a="http://schemas.openxmlformats.org/drawingml/2006/main">
              <a:rPr lang="en" sz="1400" b="1"/>
              <a:t>Eating organic food causes autism.</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descr="https://img.buzzfeed.com/buzzfeed-static/static/enhanced/webdr02/2013/4/9/15/enhanced-buzz-orig-25474-1365534595-29.jpg?downsize=800:*&amp;output-format=auto&amp;output-quality=auto"/>
          <p:cNvPicPr>
            <a:picLocks noChangeAspect="1" noChangeArrowheads="1"/>
          </p:cNvPicPr>
          <p:nvPr/>
        </p:nvPicPr>
        <p:blipFill>
          <a:blip r:embed="rId2" cstate="print"/>
          <a:srcRect/>
          <a:stretch>
            <a:fillRect/>
          </a:stretch>
        </p:blipFill>
        <p:spPr bwMode="auto">
          <a:xfrm>
            <a:off x="457200" y="762000"/>
            <a:ext cx="3200400" cy="2362200"/>
          </a:xfrm>
          <a:prstGeom prst="rect">
            <a:avLst/>
          </a:prstGeom>
          <a:noFill/>
          <a:ln w="9525">
            <a:noFill/>
            <a:miter lim="800000"/>
            <a:headEnd/>
            <a:tailEnd/>
          </a:ln>
        </p:spPr>
      </p:pic>
      <p:sp>
        <p:nvSpPr>
          <p:cNvPr id="22531" name="Rectangle 4"/>
          <p:cNvSpPr>
            <a:spLocks noChangeArrowheads="1"/>
          </p:cNvSpPr>
          <p:nvPr/>
        </p:nvSpPr>
        <p:spPr bwMode="auto">
          <a:xfrm>
            <a:off x="0" y="228600"/>
            <a:ext cx="4572000" cy="307975"/>
          </a:xfrm>
          <a:prstGeom prst="rect">
            <a:avLst/>
          </a:prstGeom>
          <a:noFill/>
          <a:ln w="9525">
            <a:noFill/>
            <a:miter lim="800000"/>
            <a:headEnd/>
            <a:tailEnd/>
          </a:ln>
        </p:spPr>
        <p:txBody>
          <a:bodyPr>
            <a:spAutoFit/>
          </a:bodyPr>
          <a:lstStyle/>
          <a:p>
            <a:r xmlns:a="http://schemas.openxmlformats.org/drawingml/2006/main">
              <a:rPr lang="en" sz="1400" b="1"/>
              <a:t>Using Internet Explorer leads to murder.</a:t>
            </a:r>
          </a:p>
        </p:txBody>
      </p:sp>
      <p:sp>
        <p:nvSpPr>
          <p:cNvPr id="22532" name="AutoShape 4" descr="https://img.buzzfeed.com/buzzfeed-static/static/enhanced/webdr01/2013/4/9/16/enhanced-buzz-29559-1365540224-3.jpg?downsize=800:*&amp;output-format=auto&amp;output-quality=auto"/>
          <p:cNvSpPr>
            <a:spLocks noChangeAspect="1" noChangeArrowheads="1"/>
          </p:cNvSpPr>
          <p:nvPr/>
        </p:nvSpPr>
        <p:spPr bwMode="auto">
          <a:xfrm>
            <a:off x="155575" y="-144463"/>
            <a:ext cx="304800" cy="304801"/>
          </a:xfrm>
          <a:prstGeom prst="rect">
            <a:avLst/>
          </a:prstGeom>
          <a:noFill/>
          <a:ln w="9525">
            <a:noFill/>
            <a:miter lim="800000"/>
            <a:headEnd/>
            <a:tailEnd/>
          </a:ln>
        </p:spPr>
        <p:txBody>
          <a:bodyPr/>
          <a:lstStyle/>
          <a:p>
            <a:endParaRPr lang="hr-HR"/>
          </a:p>
        </p:txBody>
      </p:sp>
      <p:sp>
        <p:nvSpPr>
          <p:cNvPr id="22533" name="Rectangle 6"/>
          <p:cNvSpPr>
            <a:spLocks noChangeArrowheads="1"/>
          </p:cNvSpPr>
          <p:nvPr/>
        </p:nvSpPr>
        <p:spPr bwMode="auto">
          <a:xfrm>
            <a:off x="4191000" y="228600"/>
            <a:ext cx="4572000" cy="307975"/>
          </a:xfrm>
          <a:prstGeom prst="rect">
            <a:avLst/>
          </a:prstGeom>
          <a:noFill/>
          <a:ln w="9525">
            <a:noFill/>
            <a:miter lim="800000"/>
            <a:headEnd/>
            <a:tailEnd/>
          </a:ln>
        </p:spPr>
        <p:txBody>
          <a:bodyPr>
            <a:spAutoFit/>
          </a:bodyPr>
          <a:lstStyle/>
          <a:p>
            <a:r xmlns:a="http://schemas.openxmlformats.org/drawingml/2006/main">
              <a:rPr lang="en" sz="1400" b="1"/>
              <a:t>Mexican lemon imports prevent highway deaths.</a:t>
            </a:r>
          </a:p>
        </p:txBody>
      </p:sp>
      <p:sp>
        <p:nvSpPr>
          <p:cNvPr id="22534" name="AutoShape 6" descr="https://img.buzzfeed.com/buzzfeed-static/static/enhanced/webdr01/2013/4/9/16/enhanced-buzz-29559-1365540224-3.jpg?downsize=800:*&amp;output-format=auto&amp;output-quality=auto"/>
          <p:cNvSpPr>
            <a:spLocks noChangeAspect="1" noChangeArrowheads="1"/>
          </p:cNvSpPr>
          <p:nvPr/>
        </p:nvSpPr>
        <p:spPr bwMode="auto">
          <a:xfrm>
            <a:off x="155575" y="-144463"/>
            <a:ext cx="304800" cy="304801"/>
          </a:xfrm>
          <a:prstGeom prst="rect">
            <a:avLst/>
          </a:prstGeom>
          <a:noFill/>
          <a:ln w="9525">
            <a:noFill/>
            <a:miter lim="800000"/>
            <a:headEnd/>
            <a:tailEnd/>
          </a:ln>
        </p:spPr>
        <p:txBody>
          <a:bodyPr/>
          <a:lstStyle/>
          <a:p>
            <a:endParaRPr lang="hr-HR"/>
          </a:p>
        </p:txBody>
      </p:sp>
      <p:pic>
        <p:nvPicPr>
          <p:cNvPr id="22535" name="Picture 8" descr="https://img.buzzfeed.com/buzzfeed-static/static/enhanced/webdr06/2013/4/9/16/enhanced-buzz-14377-1365540699-7.jpg?downsize=800:*&amp;output-format=auto&amp;output-quality=auto"/>
          <p:cNvPicPr>
            <a:picLocks noChangeAspect="1" noChangeArrowheads="1"/>
          </p:cNvPicPr>
          <p:nvPr/>
        </p:nvPicPr>
        <p:blipFill>
          <a:blip r:embed="rId3" cstate="print"/>
          <a:srcRect/>
          <a:stretch>
            <a:fillRect/>
          </a:stretch>
        </p:blipFill>
        <p:spPr bwMode="auto">
          <a:xfrm>
            <a:off x="152400" y="3733800"/>
            <a:ext cx="4114800" cy="2286000"/>
          </a:xfrm>
          <a:prstGeom prst="rect">
            <a:avLst/>
          </a:prstGeom>
          <a:noFill/>
          <a:ln w="9525">
            <a:noFill/>
            <a:miter lim="800000"/>
            <a:headEnd/>
            <a:tailEnd/>
          </a:ln>
        </p:spPr>
      </p:pic>
      <p:pic>
        <p:nvPicPr>
          <p:cNvPr id="22536" name="Picture 10" descr="https://img.buzzfeed.com/buzzfeed-static/static/enhanced/webdr01/2013/4/9/16/enhanced-buzz-29559-1365540224-3.jpg?downsize=800:*&amp;output-format=auto&amp;output-quality=auto"/>
          <p:cNvPicPr>
            <a:picLocks noChangeAspect="1" noChangeArrowheads="1"/>
          </p:cNvPicPr>
          <p:nvPr/>
        </p:nvPicPr>
        <p:blipFill>
          <a:blip r:embed="rId4" cstate="print"/>
          <a:srcRect/>
          <a:stretch>
            <a:fillRect/>
          </a:stretch>
        </p:blipFill>
        <p:spPr bwMode="auto">
          <a:xfrm>
            <a:off x="4191000" y="685800"/>
            <a:ext cx="4762500" cy="2362200"/>
          </a:xfrm>
          <a:prstGeom prst="rect">
            <a:avLst/>
          </a:prstGeom>
          <a:noFill/>
          <a:ln w="9525">
            <a:noFill/>
            <a:miter lim="800000"/>
            <a:headEnd/>
            <a:tailEnd/>
          </a:ln>
        </p:spPr>
      </p:pic>
      <p:pic>
        <p:nvPicPr>
          <p:cNvPr id="22537" name="Picture 12" descr="https://img.buzzfeed.com/buzzfeed-static/static/enhanced/webdr03/2013/4/9/16/enhanced-buzz-14835-1365541178-5.jpg?downsize=800:*&amp;output-format=auto&amp;output-quality=auto"/>
          <p:cNvPicPr>
            <a:picLocks noChangeAspect="1" noChangeArrowheads="1"/>
          </p:cNvPicPr>
          <p:nvPr/>
        </p:nvPicPr>
        <p:blipFill>
          <a:blip r:embed="rId5" cstate="print"/>
          <a:srcRect/>
          <a:stretch>
            <a:fillRect/>
          </a:stretch>
        </p:blipFill>
        <p:spPr bwMode="auto">
          <a:xfrm>
            <a:off x="4648200" y="3657600"/>
            <a:ext cx="4038600" cy="2667000"/>
          </a:xfrm>
          <a:prstGeom prst="rect">
            <a:avLst/>
          </a:prstGeom>
          <a:noFill/>
          <a:ln w="9525">
            <a:noFill/>
            <a:miter lim="800000"/>
            <a:headEnd/>
            <a:tailEnd/>
          </a:ln>
        </p:spPr>
      </p:pic>
      <p:sp>
        <p:nvSpPr>
          <p:cNvPr id="22538" name="Rectangle 9"/>
          <p:cNvSpPr>
            <a:spLocks noChangeArrowheads="1"/>
          </p:cNvSpPr>
          <p:nvPr/>
        </p:nvSpPr>
        <p:spPr bwMode="auto">
          <a:xfrm>
            <a:off x="4648200" y="3124200"/>
            <a:ext cx="4038600" cy="523875"/>
          </a:xfrm>
          <a:prstGeom prst="rect">
            <a:avLst/>
          </a:prstGeom>
          <a:noFill/>
          <a:ln w="9525">
            <a:noFill/>
            <a:miter lim="800000"/>
            <a:headEnd/>
            <a:tailEnd/>
          </a:ln>
        </p:spPr>
        <p:txBody>
          <a:bodyPr>
            <a:spAutoFit/>
          </a:bodyPr>
          <a:lstStyle/>
          <a:p>
            <a:r xmlns:a="http://schemas.openxmlformats.org/drawingml/2006/main">
              <a:rPr lang="en" sz="1400" b="1"/>
              <a:t>Facebook also canceled out the cholesterol-lowering effects of Justin Bieber.</a:t>
            </a:r>
          </a:p>
        </p:txBody>
      </p:sp>
      <p:sp>
        <p:nvSpPr>
          <p:cNvPr id="22539" name="Rectangle 10"/>
          <p:cNvSpPr>
            <a:spLocks noChangeArrowheads="1"/>
          </p:cNvSpPr>
          <p:nvPr/>
        </p:nvSpPr>
        <p:spPr bwMode="auto">
          <a:xfrm>
            <a:off x="152400" y="3276600"/>
            <a:ext cx="4572000" cy="307975"/>
          </a:xfrm>
          <a:prstGeom prst="rect">
            <a:avLst/>
          </a:prstGeom>
          <a:noFill/>
          <a:ln w="9525">
            <a:noFill/>
            <a:miter lim="800000"/>
            <a:headEnd/>
            <a:tailEnd/>
          </a:ln>
        </p:spPr>
        <p:txBody>
          <a:bodyPr>
            <a:spAutoFit/>
          </a:bodyPr>
          <a:lstStyle/>
          <a:p>
            <a:r xmlns:a="http://schemas.openxmlformats.org/drawingml/2006/main">
              <a:rPr lang="en" sz="1400" b="1"/>
              <a:t>Facebook caused the Greek debt crisis.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87338"/>
            <a:ext cx="8610600" cy="1449387"/>
          </a:xfrm>
        </p:spPr>
        <p:txBody>
          <a:bodyPr/>
          <a:lstStyle/>
          <a:p>
            <a:pPr xmlns:a="http://schemas.openxmlformats.org/drawingml/2006/main">
              <a:defRPr/>
            </a:pPr>
            <a:r xmlns:a="http://schemas.openxmlformats.org/drawingml/2006/main">
              <a:rPr lang="en" sz="3000" dirty="0" smtClean="0"/>
              <a:t>Simpson's paradox - a paradox in grouping data</a:t>
            </a:r>
            <a:endParaRPr xmlns:a="http://schemas.openxmlformats.org/drawingml/2006/main" lang="hr-HR" sz="3000" dirty="0"/>
          </a:p>
        </p:txBody>
      </p:sp>
      <p:pic>
        <p:nvPicPr>
          <p:cNvPr id="23555" name="Picture 2" descr="An Introduction to Simpson&amp;#39;s Paradox | by David Ramsay | Towards Data  Science"/>
          <p:cNvPicPr>
            <a:picLocks noChangeAspect="1" noChangeArrowheads="1"/>
          </p:cNvPicPr>
          <p:nvPr/>
        </p:nvPicPr>
        <p:blipFill>
          <a:blip r:embed="rId2" cstate="print"/>
          <a:srcRect/>
          <a:stretch>
            <a:fillRect/>
          </a:stretch>
        </p:blipFill>
        <p:spPr bwMode="auto">
          <a:xfrm>
            <a:off x="152400" y="1752600"/>
            <a:ext cx="7924800" cy="4381500"/>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xmlns:a="http://schemas.openxmlformats.org/drawingml/2006/main" eaLnBrk="1" fontAlgn="auto" hangingPunct="1">
              <a:spcAft>
                <a:spcPts val="0"/>
              </a:spcAft>
              <a:defRPr/>
            </a:pPr>
            <a:r xmlns:a="http://schemas.openxmlformats.org/drawingml/2006/main">
              <a:rPr lang="en" altLang="sr-Latn-RS" smtClean="0">
                <a:solidFill>
                  <a:schemeClr val="tx1">
                    <a:lumMod val="75000"/>
                    <a:lumOff val="25000"/>
                  </a:schemeClr>
                </a:solidFill>
              </a:rPr>
              <a:t>Threats to internal validity</a:t>
            </a:r>
          </a:p>
        </p:txBody>
      </p:sp>
      <p:sp>
        <p:nvSpPr>
          <p:cNvPr id="24579" name="Content Placeholder 2"/>
          <p:cNvSpPr>
            <a:spLocks noGrp="1"/>
          </p:cNvSpPr>
          <p:nvPr>
            <p:ph idx="1"/>
          </p:nvPr>
        </p:nvSpPr>
        <p:spPr/>
        <p:txBody>
          <a:bodyPr/>
          <a:lstStyle/>
          <a:p>
            <a:pPr xmlns:a="http://schemas.openxmlformats.org/drawingml/2006/main" eaLnBrk="1" hangingPunct="1"/>
            <a:r xmlns:a="http://schemas.openxmlformats.org/drawingml/2006/main">
              <a:rPr lang="en" smtClean="0"/>
              <a:t>Considering:</a:t>
            </a:r>
          </a:p>
          <a:p>
            <a:pPr xmlns:a="http://schemas.openxmlformats.org/drawingml/2006/main" marL="542925" lvl="1" indent="-342900" eaLnBrk="1" hangingPunct="1">
              <a:buFont typeface="Calibri Light" pitchFamily="34" charset="0"/>
              <a:buAutoNum type="arabicPeriod"/>
            </a:pPr>
            <a:r xmlns:a="http://schemas.openxmlformats.org/drawingml/2006/main">
              <a:rPr lang="en" smtClean="0"/>
              <a:t>Participants</a:t>
            </a:r>
          </a:p>
          <a:p>
            <a:pPr xmlns:a="http://schemas.openxmlformats.org/drawingml/2006/main" marL="542925" lvl="1" indent="-342900" eaLnBrk="1" hangingPunct="1">
              <a:buFont typeface="Calibri Light" pitchFamily="34" charset="0"/>
              <a:buAutoNum type="arabicPeriod"/>
            </a:pPr>
            <a:r xmlns:a="http://schemas.openxmlformats.org/drawingml/2006/main">
              <a:rPr lang="en" smtClean="0"/>
              <a:t>Tools</a:t>
            </a:r>
          </a:p>
          <a:p>
            <a:pPr xmlns:a="http://schemas.openxmlformats.org/drawingml/2006/main" marL="542925" lvl="1" indent="-342900" eaLnBrk="1" hangingPunct="1">
              <a:buFont typeface="Calibri Light" pitchFamily="34" charset="0"/>
              <a:buAutoNum type="arabicPeriod"/>
            </a:pPr>
            <a:r xmlns:a="http://schemas.openxmlformats.org/drawingml/2006/main">
              <a:rPr lang="en" smtClean="0"/>
              <a:t>Unnatural / artificial reactions</a:t>
            </a:r>
          </a:p>
          <a:p>
            <a:pPr xmlns:a="http://schemas.openxmlformats.org/drawingml/2006/main" marL="542925" lvl="1" indent="-342900" eaLnBrk="1" hangingPunct="1">
              <a:buFont typeface="Calibri Light" pitchFamily="34" charset="0"/>
              <a:buAutoNum type="arabicPeriod"/>
            </a:pPr>
            <a:r xmlns:a="http://schemas.openxmlformats.org/drawingml/2006/main">
              <a:rPr lang="en" smtClean="0"/>
              <a:t>Design / procedures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xmlns:a="http://schemas.openxmlformats.org/drawingml/2006/main" eaLnBrk="1" fontAlgn="auto" hangingPunct="1">
              <a:spcAft>
                <a:spcPts val="0"/>
              </a:spcAft>
              <a:defRPr/>
            </a:pPr>
            <a:r xmlns:a="http://schemas.openxmlformats.org/drawingml/2006/main">
              <a:rPr lang="en" altLang="sr-Latn-RS" dirty="0" smtClean="0">
                <a:solidFill>
                  <a:schemeClr val="tx1">
                    <a:lumMod val="75000"/>
                    <a:lumOff val="25000"/>
                  </a:schemeClr>
                </a:solidFill>
              </a:rPr>
              <a:t>Ad 1) Threats to internal validity - participants</a:t>
            </a:r>
          </a:p>
        </p:txBody>
      </p:sp>
      <p:sp>
        <p:nvSpPr>
          <p:cNvPr id="25603" name="Content Placeholder 2"/>
          <p:cNvSpPr>
            <a:spLocks noGrp="1"/>
          </p:cNvSpPr>
          <p:nvPr>
            <p:ph idx="1"/>
          </p:nvPr>
        </p:nvSpPr>
        <p:spPr>
          <a:xfrm>
            <a:off x="381000" y="1846263"/>
            <a:ext cx="8305800" cy="4022725"/>
          </a:xfrm>
        </p:spPr>
        <p:txBody>
          <a:bodyPr/>
          <a:lstStyle/>
          <a:p>
            <a:pPr xmlns:a="http://schemas.openxmlformats.org/drawingml/2006/main" marL="0" lvl="1" indent="0" eaLnBrk="1" hangingPunct="1">
              <a:spcBef>
                <a:spcPts val="1200"/>
              </a:spcBef>
              <a:spcAft>
                <a:spcPts val="200"/>
              </a:spcAft>
              <a:buFont typeface="Calibri" pitchFamily="34" charset="0"/>
              <a:buNone/>
            </a:pPr>
            <a:r xmlns:a="http://schemas.openxmlformats.org/drawingml/2006/main">
              <a:rPr lang="en" smtClean="0"/>
              <a:t>1.1. </a:t>
            </a:r>
            <a:r xmlns:a="http://schemas.openxmlformats.org/drawingml/2006/main">
              <a:rPr lang="en" b="1" smtClean="0"/>
              <a:t>Maturation </a:t>
            </a:r>
            <a:r xmlns:a="http://schemas.openxmlformats.org/drawingml/2006/main">
              <a:rPr lang="en" smtClean="0"/>
              <a:t>- natural change - alternative explanation due to natural change (can be eliminated by introducing a control group)</a:t>
            </a:r>
          </a:p>
          <a:p>
            <a:pPr marL="0" indent="0" eaLnBrk="1" hangingPunct="1">
              <a:buFont typeface="Calibri" pitchFamily="34" charset="0"/>
              <a:buNone/>
            </a:pPr>
            <a:endParaRPr lang="hr-HR" b="1" smtClean="0"/>
          </a:p>
          <a:p>
            <a:pPr xmlns:a="http://schemas.openxmlformats.org/drawingml/2006/main" marL="0" lvl="1" indent="0" eaLnBrk="1" hangingPunct="1">
              <a:spcBef>
                <a:spcPts val="1200"/>
              </a:spcBef>
              <a:spcAft>
                <a:spcPts val="200"/>
              </a:spcAft>
              <a:buFont typeface="Calibri" pitchFamily="34" charset="0"/>
              <a:buNone/>
            </a:pPr>
            <a:r xmlns:a="http://schemas.openxmlformats.org/drawingml/2006/main">
              <a:rPr lang="en" smtClean="0"/>
              <a:t>1.2. </a:t>
            </a:r>
            <a:r xmlns:a="http://schemas.openxmlformats.org/drawingml/2006/main">
              <a:rPr lang="en" b="1" smtClean="0"/>
              <a:t>Selection </a:t>
            </a:r>
            <a:r xmlns:a="http://schemas.openxmlformats.org/drawingml/2006/main">
              <a:rPr lang="en" smtClean="0"/>
              <a:t>- characteristics of selected subjects - differences in the characteristics of selected subjects (can be eliminated by introducing a control group, pre-test and random selection)</a:t>
            </a:r>
          </a:p>
          <a:p>
            <a:pPr marL="0" indent="0" eaLnBrk="1" hangingPunct="1">
              <a:buFont typeface="Calibri" pitchFamily="34" charset="0"/>
              <a:buNone/>
            </a:pPr>
            <a:endParaRPr lang="hr-HR"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pPr xmlns:a="http://schemas.openxmlformats.org/drawingml/2006/main" eaLnBrk="1" fontAlgn="auto" hangingPunct="1">
              <a:spcAft>
                <a:spcPts val="0"/>
              </a:spcAft>
              <a:defRPr/>
            </a:pPr>
            <a:r xmlns:a="http://schemas.openxmlformats.org/drawingml/2006/main">
              <a:rPr lang="en" altLang="sr-Latn-RS" dirty="0" smtClean="0">
                <a:solidFill>
                  <a:schemeClr val="tx1">
                    <a:lumMod val="75000"/>
                    <a:lumOff val="25000"/>
                  </a:schemeClr>
                </a:solidFill>
              </a:rPr>
              <a:t>Ad 2) Threats to internal validity - instruments</a:t>
            </a:r>
          </a:p>
        </p:txBody>
      </p:sp>
      <p:sp>
        <p:nvSpPr>
          <p:cNvPr id="26627" name="Content Placeholder 2"/>
          <p:cNvSpPr>
            <a:spLocks noGrp="1"/>
          </p:cNvSpPr>
          <p:nvPr>
            <p:ph idx="1"/>
          </p:nvPr>
        </p:nvSpPr>
        <p:spPr/>
        <p:txBody>
          <a:bodyPr/>
          <a:lstStyle/>
          <a:p>
            <a:pPr xmlns:a="http://schemas.openxmlformats.org/drawingml/2006/main" eaLnBrk="1" hangingPunct="1"/>
            <a:r xmlns:a="http://schemas.openxmlformats.org/drawingml/2006/main">
              <a:rPr lang="en" smtClean="0"/>
              <a:t>2.1. </a:t>
            </a:r>
            <a:r xmlns:a="http://schemas.openxmlformats.org/drawingml/2006/main">
              <a:rPr lang="en" b="1" smtClean="0"/>
              <a:t>Low construct validity </a:t>
            </a:r>
            <a:r xmlns:a="http://schemas.openxmlformats.org/drawingml/2006/main">
              <a:rPr lang="en" smtClean="0"/>
              <a:t>- when we measure another construct or property with an instrument, not what we observe.</a:t>
            </a:r>
          </a:p>
          <a:p>
            <a:pPr xmlns:a="http://schemas.openxmlformats.org/drawingml/2006/main" marL="90488" lvl="1" indent="-90488" eaLnBrk="1" hangingPunct="1">
              <a:spcBef>
                <a:spcPts val="1200"/>
              </a:spcBef>
              <a:spcAft>
                <a:spcPts val="200"/>
              </a:spcAft>
              <a:buFont typeface="Calibri" pitchFamily="34" charset="0"/>
              <a:buChar char=" "/>
            </a:pPr>
            <a:r xmlns:a="http://schemas.openxmlformats.org/drawingml/2006/main">
              <a:rPr lang="en" sz="2000" smtClean="0"/>
              <a:t>2.2. </a:t>
            </a:r>
            <a:r xmlns:a="http://schemas.openxmlformats.org/drawingml/2006/main">
              <a:rPr lang="en" sz="2000" b="1" smtClean="0"/>
              <a:t>Instrumentation </a:t>
            </a:r>
            <a:r xmlns:a="http://schemas.openxmlformats.org/drawingml/2006/main">
              <a:rPr lang="en" sz="2000" smtClean="0"/>
              <a:t>- if the instrument changes - if the measuring instrument changes during the survey.</a:t>
            </a:r>
          </a:p>
          <a:p>
            <a:pPr xmlns:a="http://schemas.openxmlformats.org/drawingml/2006/main" eaLnBrk="1" hangingPunct="1"/>
            <a:r xmlns:a="http://schemas.openxmlformats.org/drawingml/2006/main">
              <a:rPr lang="en" smtClean="0"/>
              <a:t>2.3. </a:t>
            </a:r>
            <a:r xmlns:a="http://schemas.openxmlformats.org/drawingml/2006/main">
              <a:rPr lang="en" b="1" smtClean="0"/>
              <a:t>Testing (sensitivity) </a:t>
            </a:r>
            <a:r xmlns:a="http://schemas.openxmlformats.org/drawingml/2006/main">
              <a:rPr lang="en" smtClean="0"/>
              <a:t>- conducting testing or any measurement procedure can affect the behavior of people involved in research.</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8" name="Title 1"/>
          <p:cNvSpPr>
            <a:spLocks noGrp="1"/>
          </p:cNvSpPr>
          <p:nvPr>
            <p:ph type="title"/>
          </p:nvPr>
        </p:nvSpPr>
        <p:spPr/>
        <p:txBody>
          <a:bodyPr/>
          <a:lstStyle/>
          <a:p>
            <a:pPr xmlns:a="http://schemas.openxmlformats.org/drawingml/2006/main" eaLnBrk="1" fontAlgn="auto" hangingPunct="1">
              <a:spcAft>
                <a:spcPts val="0"/>
              </a:spcAft>
              <a:defRPr/>
            </a:pPr>
            <a:r xmlns:a="http://schemas.openxmlformats.org/drawingml/2006/main">
              <a:rPr lang="en" altLang="sr-Latn-RS" smtClean="0">
                <a:solidFill>
                  <a:schemeClr val="tx1">
                    <a:lumMod val="75000"/>
                    <a:lumOff val="25000"/>
                  </a:schemeClr>
                </a:solidFill>
              </a:rPr>
              <a:t>Empirical cycle</a:t>
            </a:r>
          </a:p>
        </p:txBody>
      </p:sp>
      <p:sp>
        <p:nvSpPr>
          <p:cNvPr id="9219" name="Rectangle 13"/>
          <p:cNvSpPr>
            <a:spLocks noChangeArrowheads="1"/>
          </p:cNvSpPr>
          <p:nvPr/>
        </p:nvSpPr>
        <p:spPr bwMode="auto">
          <a:xfrm>
            <a:off x="614363" y="1628775"/>
            <a:ext cx="9144000" cy="0"/>
          </a:xfrm>
          <a:prstGeom prst="rect">
            <a:avLst/>
          </a:prstGeom>
          <a:noFill/>
          <a:ln w="9525">
            <a:noFill/>
            <a:miter lim="800000"/>
            <a:headEnd/>
            <a:tailEnd/>
          </a:ln>
        </p:spPr>
        <p:txBody>
          <a:bodyPr wrap="none" anchor="ctr">
            <a:spAutoFit/>
          </a:bodyPr>
          <a:lstStyle/>
          <a:p>
            <a:endParaRPr lang="hr-HR"/>
          </a:p>
        </p:txBody>
      </p:sp>
      <p:graphicFrame>
        <p:nvGraphicFramePr>
          <p:cNvPr id="2" name="Diagram 1"/>
          <p:cNvGraphicFramePr/>
          <p:nvPr/>
        </p:nvGraphicFramePr>
        <p:xfrm>
          <a:off x="1219200" y="1905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xmlns:a="http://schemas.openxmlformats.org/drawingml/2006/main" eaLnBrk="1" fontAlgn="auto" hangingPunct="1">
              <a:spcAft>
                <a:spcPts val="0"/>
              </a:spcAft>
              <a:defRPr/>
            </a:pPr>
            <a:r xmlns:a="http://schemas.openxmlformats.org/drawingml/2006/main">
              <a:rPr lang="en" altLang="sr-Latn-RS" dirty="0" smtClean="0">
                <a:solidFill>
                  <a:schemeClr val="tx1">
                    <a:lumMod val="75000"/>
                    <a:lumOff val="25000"/>
                  </a:schemeClr>
                </a:solidFill>
              </a:rPr>
              <a:t>Ad 3) Threats to internal validity - artificial reactions</a:t>
            </a:r>
          </a:p>
        </p:txBody>
      </p:sp>
      <p:sp>
        <p:nvSpPr>
          <p:cNvPr id="27651" name="Content Placeholder 2"/>
          <p:cNvSpPr>
            <a:spLocks noGrp="1"/>
          </p:cNvSpPr>
          <p:nvPr>
            <p:ph idx="1"/>
          </p:nvPr>
        </p:nvSpPr>
        <p:spPr>
          <a:xfrm>
            <a:off x="304800" y="1846263"/>
            <a:ext cx="8061325" cy="4022725"/>
          </a:xfrm>
        </p:spPr>
        <p:txBody>
          <a:bodyPr/>
          <a:lstStyle/>
          <a:p>
            <a:pPr xmlns:a="http://schemas.openxmlformats.org/drawingml/2006/main" eaLnBrk="1" hangingPunct="1"/>
            <a:r xmlns:a="http://schemas.openxmlformats.org/drawingml/2006/main">
              <a:rPr lang="en" smtClean="0"/>
              <a:t>3.1. </a:t>
            </a:r>
            <a:r xmlns:a="http://schemas.openxmlformats.org/drawingml/2006/main">
              <a:rPr lang="en" b="1" smtClean="0"/>
              <a:t>The effect of researchers' expectations - researchers </a:t>
            </a:r>
            <a:r xmlns:a="http://schemas.openxmlformats.org/drawingml/2006/main">
              <a:rPr lang="en" smtClean="0"/>
              <a:t>' bias, unconscious change in researchers' behavior. This can be solved through a research design that is unknown to the researcher, ie the researcher in this case does not know what to expect from the research participants.</a:t>
            </a:r>
          </a:p>
          <a:p>
            <a:pPr xmlns:a="http://schemas.openxmlformats.org/drawingml/2006/main" eaLnBrk="1" hangingPunct="1"/>
            <a:r xmlns:a="http://schemas.openxmlformats.org/drawingml/2006/main">
              <a:rPr lang="en" smtClean="0"/>
              <a:t>3.2. </a:t>
            </a:r>
            <a:r xmlns:a="http://schemas.openxmlformats.org/drawingml/2006/main">
              <a:rPr lang="en" b="1" smtClean="0"/>
              <a:t>Demand characteristics </a:t>
            </a:r>
            <a:r xmlns:a="http://schemas.openxmlformats.org/drawingml/2006/main">
              <a:rPr lang="en" smtClean="0"/>
              <a:t>(double-blind + story) - if participants know they are part of the research, changes in their behavior may occur. It creates an additional problem if participants from the experimental and control groups react differently to the knowledge that they are part of the research. The solution would be for participants not to know if they are in a control or experimental group. If we also remove the potential influence of researchers, then we call this </a:t>
            </a:r>
            <a:r xmlns:a="http://schemas.openxmlformats.org/drawingml/2006/main">
              <a:rPr lang="en" b="1" smtClean="0"/>
              <a:t>double-blind </a:t>
            </a:r>
            <a:r xmlns:a="http://schemas.openxmlformats.org/drawingml/2006/main">
              <a:rPr lang="en" smtClean="0"/>
              <a:t>research design.</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xmlns:a="http://schemas.openxmlformats.org/drawingml/2006/main" eaLnBrk="1" fontAlgn="auto" hangingPunct="1">
              <a:spcAft>
                <a:spcPts val="0"/>
              </a:spcAft>
              <a:defRPr/>
            </a:pPr>
            <a:r xmlns:a="http://schemas.openxmlformats.org/drawingml/2006/main">
              <a:rPr lang="en" altLang="sr-Latn-RS" dirty="0" smtClean="0">
                <a:solidFill>
                  <a:schemeClr val="tx1">
                    <a:lumMod val="75000"/>
                    <a:lumOff val="25000"/>
                  </a:schemeClr>
                </a:solidFill>
              </a:rPr>
              <a:t>Ad 4) Threats to internal validity - design / procedures</a:t>
            </a:r>
          </a:p>
        </p:txBody>
      </p:sp>
      <p:sp>
        <p:nvSpPr>
          <p:cNvPr id="28675" name="Content Placeholder 2"/>
          <p:cNvSpPr>
            <a:spLocks noGrp="1"/>
          </p:cNvSpPr>
          <p:nvPr>
            <p:ph idx="1"/>
          </p:nvPr>
        </p:nvSpPr>
        <p:spPr>
          <a:xfrm>
            <a:off x="304800" y="1846263"/>
            <a:ext cx="8061325" cy="4022725"/>
          </a:xfrm>
        </p:spPr>
        <p:txBody>
          <a:bodyPr/>
          <a:lstStyle/>
          <a:p>
            <a:pPr xmlns:a="http://schemas.openxmlformats.org/drawingml/2006/main" eaLnBrk="1" hangingPunct="1"/>
            <a:r xmlns:a="http://schemas.openxmlformats.org/drawingml/2006/main">
              <a:rPr lang="en" smtClean="0"/>
              <a:t>4.1. Ambiguous time advantage - whether the cause precedes the consequence (indicates a situation when we are not sure whether our hypothetical cause precedes the observed consequence - eg inflation and money supply).</a:t>
            </a:r>
          </a:p>
          <a:p>
            <a:pPr xmlns:a="http://schemas.openxmlformats.org/drawingml/2006/main" eaLnBrk="1" hangingPunct="1"/>
            <a:r xmlns:a="http://schemas.openxmlformats.org/drawingml/2006/main">
              <a:rPr lang="en" smtClean="0"/>
              <a:t>4.2. History - if an unforeseen event occurs during research that can provide an alternative explanation (example of a baby and a stork - a hidden variable).</a:t>
            </a:r>
          </a:p>
          <a:p>
            <a:pPr xmlns:a="http://schemas.openxmlformats.org/drawingml/2006/main" eaLnBrk="1" hangingPunct="1"/>
            <a:r xmlns:a="http://schemas.openxmlformats.org/drawingml/2006/main">
              <a:rPr lang="en" smtClean="0"/>
              <a:t>4.3. Mortality - participants exit the study</a:t>
            </a:r>
          </a:p>
          <a:p>
            <a:pPr eaLnBrk="1" hangingPunct="1"/>
            <a:endParaRPr lang="hr-HR"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wrap="square" numCol="1" anchorCtr="0" compatLnSpc="1">
            <a:prstTxWarp prst="textNoShape">
              <a:avLst/>
            </a:prstTxWarp>
          </a:bodyPr>
          <a:lstStyle/>
          <a:p>
            <a:pPr xmlns:a="http://schemas.openxmlformats.org/drawingml/2006/main" eaLnBrk="1" hangingPunct="1">
              <a:defRPr/>
            </a:pPr>
            <a:r xmlns:a="http://schemas.openxmlformats.org/drawingml/2006/main">
              <a:rPr lang="en" smtClean="0"/>
              <a:t>Differences between concepts</a:t>
            </a:r>
          </a:p>
        </p:txBody>
      </p:sp>
      <p:sp>
        <p:nvSpPr>
          <p:cNvPr id="29699" name="Content Placeholder 2"/>
          <p:cNvSpPr>
            <a:spLocks noGrp="1"/>
          </p:cNvSpPr>
          <p:nvPr>
            <p:ph idx="1"/>
          </p:nvPr>
        </p:nvSpPr>
        <p:spPr>
          <a:xfrm>
            <a:off x="152400" y="1846263"/>
            <a:ext cx="8839200" cy="4022725"/>
          </a:xfrm>
        </p:spPr>
        <p:txBody>
          <a:bodyPr/>
          <a:lstStyle/>
          <a:p>
            <a:pPr xmlns:a="http://schemas.openxmlformats.org/drawingml/2006/main" eaLnBrk="1" hangingPunct="1"/>
            <a:r xmlns:a="http://schemas.openxmlformats.org/drawingml/2006/main">
              <a:rPr lang="en" b="1" smtClean="0"/>
              <a:t>Constructs </a:t>
            </a:r>
            <a:r xmlns:a="http://schemas.openxmlformats.org/drawingml/2006/main">
              <a:rPr lang="en" smtClean="0"/>
              <a:t>- Construct as a term is used to emphasize that we are talking about a general property, an abstract concept. For example, a construct can be physical fitness or success in studies.</a:t>
            </a:r>
          </a:p>
          <a:p>
            <a:pPr eaLnBrk="1" hangingPunct="1"/>
            <a:endParaRPr lang="hr-HR" smtClean="0"/>
          </a:p>
          <a:p>
            <a:pPr xmlns:a="http://schemas.openxmlformats.org/drawingml/2006/main" eaLnBrk="1" hangingPunct="1"/>
            <a:r xmlns:a="http://schemas.openxmlformats.org/drawingml/2006/main">
              <a:rPr lang="en" smtClean="0"/>
              <a:t>Variables - operationalization of the construct</a:t>
            </a:r>
          </a:p>
          <a:p>
            <a:pPr xmlns:a="http://schemas.openxmlformats.org/drawingml/2006/main" lvl="1" eaLnBrk="1" hangingPunct="1"/>
            <a:r xmlns:a="http://schemas.openxmlformats.org/drawingml/2006/main">
              <a:rPr lang="en" smtClean="0"/>
              <a:t>Dependent - consequential, result or output variables, depend on independent variables</a:t>
            </a:r>
          </a:p>
          <a:p>
            <a:pPr xmlns:a="http://schemas.openxmlformats.org/drawingml/2006/main" lvl="1" eaLnBrk="1" hangingPunct="1"/>
            <a:r xmlns:a="http://schemas.openxmlformats.org/drawingml/2006/main">
              <a:rPr lang="en" smtClean="0"/>
              <a:t>Independent </a:t>
            </a:r>
            <a:r xmlns:a="http://schemas.openxmlformats.org/drawingml/2006/main">
              <a:rPr lang="en" b="1" smtClean="0"/>
              <a:t>- </a:t>
            </a:r>
            <a:r xmlns:a="http://schemas.openxmlformats.org/drawingml/2006/main">
              <a:rPr lang="en" smtClean="0"/>
              <a:t>causal, explanatory, input or predictor variable, affect the dependent variable</a:t>
            </a:r>
          </a:p>
          <a:p>
            <a:pPr xmlns:a="http://schemas.openxmlformats.org/drawingml/2006/main" lvl="1" eaLnBrk="1" hangingPunct="1"/>
            <a:r xmlns:a="http://schemas.openxmlformats.org/drawingml/2006/main">
              <a:rPr lang="en" smtClean="0"/>
              <a:t>External</a:t>
            </a:r>
          </a:p>
          <a:p>
            <a:pPr xmlns:a="http://schemas.openxmlformats.org/drawingml/2006/main" lvl="2" eaLnBrk="1" hangingPunct="1"/>
            <a:r xmlns:a="http://schemas.openxmlformats.org/drawingml/2006/main">
              <a:rPr lang="en" smtClean="0"/>
              <a:t>Hidden</a:t>
            </a:r>
          </a:p>
          <a:p>
            <a:pPr xmlns:a="http://schemas.openxmlformats.org/drawingml/2006/main" lvl="2" eaLnBrk="1" hangingPunct="1"/>
            <a:r xmlns:a="http://schemas.openxmlformats.org/drawingml/2006/main">
              <a:rPr lang="en" smtClean="0"/>
              <a:t>Control</a:t>
            </a:r>
          </a:p>
          <a:p>
            <a:pPr xmlns:a="http://schemas.openxmlformats.org/drawingml/2006/main" lvl="2" eaLnBrk="1" hangingPunct="1"/>
            <a:r xmlns:a="http://schemas.openxmlformats.org/drawingml/2006/main">
              <a:rPr lang="en" smtClean="0"/>
              <a:t>Background</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pPr xmlns:a="http://schemas.openxmlformats.org/drawingml/2006/main" eaLnBrk="1" fontAlgn="auto" hangingPunct="1">
              <a:spcAft>
                <a:spcPts val="0"/>
              </a:spcAft>
              <a:defRPr/>
            </a:pPr>
            <a:r xmlns:a="http://schemas.openxmlformats.org/drawingml/2006/main">
              <a:rPr lang="en" altLang="sr-Latn-RS" smtClean="0">
                <a:solidFill>
                  <a:schemeClr val="tx1">
                    <a:lumMod val="75000"/>
                    <a:lumOff val="25000"/>
                  </a:schemeClr>
                </a:solidFill>
              </a:rPr>
              <a:t>TASK</a:t>
            </a:r>
          </a:p>
        </p:txBody>
      </p:sp>
      <p:sp>
        <p:nvSpPr>
          <p:cNvPr id="30723" name="Content Placeholder 2"/>
          <p:cNvSpPr>
            <a:spLocks noGrp="1"/>
          </p:cNvSpPr>
          <p:nvPr>
            <p:ph idx="1"/>
          </p:nvPr>
        </p:nvSpPr>
        <p:spPr/>
        <p:txBody>
          <a:bodyPr/>
          <a:lstStyle/>
          <a:p>
            <a:pPr xmlns:a="http://schemas.openxmlformats.org/drawingml/2006/main" eaLnBrk="1" hangingPunct="1"/>
            <a:r xmlns:a="http://schemas.openxmlformats.org/drawingml/2006/main">
              <a:rPr lang="en" sz="2400" smtClean="0"/>
              <a:t>H </a:t>
            </a:r>
            <a:r xmlns:a="http://schemas.openxmlformats.org/drawingml/2006/main">
              <a:rPr lang="en" sz="1200" smtClean="0"/>
              <a:t>0 </a:t>
            </a:r>
            <a:r xmlns:a="http://schemas.openxmlformats.org/drawingml/2006/main">
              <a:rPr lang="en" sz="2400" smtClean="0"/>
              <a:t>: There is no statistically significant association between violent video game play and child violent behavior</a:t>
            </a:r>
          </a:p>
          <a:p>
            <a:pPr eaLnBrk="1" hangingPunct="1"/>
            <a:endParaRPr lang="hr-HR" sz="2400" smtClean="0"/>
          </a:p>
          <a:p>
            <a:pPr xmlns:a="http://schemas.openxmlformats.org/drawingml/2006/main" eaLnBrk="1" hangingPunct="1"/>
            <a:r xmlns:a="http://schemas.openxmlformats.org/drawingml/2006/main">
              <a:rPr lang="en" sz="2400" smtClean="0"/>
              <a:t>Explain:</a:t>
            </a:r>
          </a:p>
          <a:p>
            <a:pPr xmlns:a="http://schemas.openxmlformats.org/drawingml/2006/main" lvl="1" eaLnBrk="1" hangingPunct="1"/>
            <a:r xmlns:a="http://schemas.openxmlformats.org/drawingml/2006/main">
              <a:rPr lang="en" sz="2400" smtClean="0"/>
              <a:t>Construct and variables</a:t>
            </a:r>
          </a:p>
          <a:p>
            <a:pPr xmlns:a="http://schemas.openxmlformats.org/drawingml/2006/main" lvl="1" eaLnBrk="1" hangingPunct="1"/>
            <a:r xmlns:a="http://schemas.openxmlformats.org/drawingml/2006/main">
              <a:rPr lang="en" sz="2400" smtClean="0"/>
              <a:t>Four criteria of causality (causality)</a:t>
            </a:r>
          </a:p>
          <a:p>
            <a:pPr xmlns:a="http://schemas.openxmlformats.org/drawingml/2006/main" lvl="1" eaLnBrk="1" hangingPunct="1"/>
            <a:r xmlns:a="http://schemas.openxmlformats.org/drawingml/2006/main">
              <a:rPr lang="en" sz="2400" smtClean="0"/>
              <a:t>Three types of validity</a:t>
            </a:r>
          </a:p>
          <a:p>
            <a:pPr xmlns:a="http://schemas.openxmlformats.org/drawingml/2006/main" lvl="1" eaLnBrk="1" hangingPunct="1"/>
            <a:r xmlns:a="http://schemas.openxmlformats.org/drawingml/2006/main">
              <a:rPr lang="en" sz="2400" smtClean="0"/>
              <a:t>Traps of internal validity</a:t>
            </a:r>
          </a:p>
        </p:txBody>
      </p:sp>
      <p:pic>
        <p:nvPicPr>
          <p:cNvPr id="30724" name="Picture 2" descr="http://timedotcom.files.wordpress.com/2014/03/200131085-001.jpg?w=1100"/>
          <p:cNvPicPr>
            <a:picLocks noChangeAspect="1" noChangeArrowheads="1"/>
          </p:cNvPicPr>
          <p:nvPr/>
        </p:nvPicPr>
        <p:blipFill>
          <a:blip r:embed="rId2" cstate="print"/>
          <a:srcRect/>
          <a:stretch>
            <a:fillRect/>
          </a:stretch>
        </p:blipFill>
        <p:spPr bwMode="auto">
          <a:xfrm>
            <a:off x="6802438" y="287338"/>
            <a:ext cx="1579562" cy="1300162"/>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xmlns:a="http://schemas.openxmlformats.org/drawingml/2006/main" eaLnBrk="1" fontAlgn="auto" hangingPunct="1">
              <a:spcAft>
                <a:spcPts val="0"/>
              </a:spcAft>
              <a:defRPr/>
            </a:pPr>
            <a:r xmlns:a="http://schemas.openxmlformats.org/drawingml/2006/main">
              <a:rPr lang="en" altLang="sr-Latn-RS" smtClean="0">
                <a:solidFill>
                  <a:schemeClr val="tx1">
                    <a:lumMod val="75000"/>
                    <a:lumOff val="25000"/>
                  </a:schemeClr>
                </a:solidFill>
              </a:rPr>
              <a:t>Evaluation phase</a:t>
            </a:r>
          </a:p>
        </p:txBody>
      </p:sp>
      <p:sp>
        <p:nvSpPr>
          <p:cNvPr id="10243" name="Content Placeholder 2"/>
          <p:cNvSpPr>
            <a:spLocks noGrp="1"/>
          </p:cNvSpPr>
          <p:nvPr>
            <p:ph idx="1"/>
          </p:nvPr>
        </p:nvSpPr>
        <p:spPr/>
        <p:txBody>
          <a:bodyPr/>
          <a:lstStyle/>
          <a:p>
            <a:pPr xmlns:a="http://schemas.openxmlformats.org/drawingml/2006/main" eaLnBrk="1" hangingPunct="1"/>
            <a:r xmlns:a="http://schemas.openxmlformats.org/drawingml/2006/main">
              <a:rPr lang="en" smtClean="0"/>
              <a:t>CONDITIONAL support of the hypothesis in case of </a:t>
            </a:r>
            <a:r xmlns:a="http://schemas.openxmlformats.org/drawingml/2006/main">
              <a:rPr lang="en" b="1" i="1" smtClean="0"/>
              <a:t>confirmation </a:t>
            </a:r>
            <a:r xmlns:a="http://schemas.openxmlformats.org/drawingml/2006/main">
              <a:rPr lang="en" smtClean="0"/>
              <a:t>!</a:t>
            </a:r>
          </a:p>
          <a:p>
            <a:pPr xmlns:a="http://schemas.openxmlformats.org/drawingml/2006/main" eaLnBrk="1" hangingPunct="1"/>
            <a:r xmlns:a="http://schemas.openxmlformats.org/drawingml/2006/main">
              <a:rPr lang="en" smtClean="0"/>
              <a:t>Rejecting the hypothesis in case of </a:t>
            </a:r>
            <a:r xmlns:a="http://schemas.openxmlformats.org/drawingml/2006/main">
              <a:rPr lang="en" b="1" i="1" smtClean="0"/>
              <a:t>refutation </a:t>
            </a:r>
            <a:r xmlns:a="http://schemas.openxmlformats.org/drawingml/2006/main">
              <a:rPr lang="en" smtClean="0"/>
              <a:t>?</a:t>
            </a:r>
          </a:p>
          <a:p>
            <a:pPr xmlns:a="http://schemas.openxmlformats.org/drawingml/2006/main" eaLnBrk="1" hangingPunct="1"/>
            <a:r xmlns:a="http://schemas.openxmlformats.org/drawingml/2006/main">
              <a:rPr lang="en" smtClean="0"/>
              <a:t>And </a:t>
            </a:r>
            <a:r xmlns:a="http://schemas.openxmlformats.org/drawingml/2006/main">
              <a:rPr lang="en" b="1" i="1" smtClean="0"/>
              <a:t>adjust the </a:t>
            </a:r>
            <a:r xmlns:a="http://schemas.openxmlformats.org/drawingml/2006/main">
              <a:rPr lang="en" smtClean="0"/>
              <a:t>hypothesis?</a:t>
            </a:r>
          </a:p>
          <a:p>
            <a:pPr eaLnBrk="1" hangingPunct="1"/>
            <a:endParaRPr lang="hr-HR" smtClean="0"/>
          </a:p>
          <a:p>
            <a:pPr xmlns:a="http://schemas.openxmlformats.org/drawingml/2006/main" eaLnBrk="1" hangingPunct="1"/>
            <a:r xmlns:a="http://schemas.openxmlformats.org/drawingml/2006/main">
              <a:rPr lang="en" smtClean="0"/>
              <a:t>Why do we call a cycle a cycle?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xmlns:a="http://schemas.openxmlformats.org/drawingml/2006/main" eaLnBrk="1" fontAlgn="auto" hangingPunct="1">
              <a:spcAft>
                <a:spcPts val="0"/>
              </a:spcAft>
              <a:defRPr/>
            </a:pPr>
            <a:r xmlns:a="http://schemas.openxmlformats.org/drawingml/2006/main">
              <a:rPr lang="en" altLang="sr-Latn-RS" smtClean="0">
                <a:solidFill>
                  <a:schemeClr val="tx1">
                    <a:lumMod val="75000"/>
                    <a:lumOff val="25000"/>
                  </a:schemeClr>
                </a:solidFill>
              </a:rPr>
              <a:t>Reliability and validity</a:t>
            </a:r>
          </a:p>
        </p:txBody>
      </p:sp>
      <p:sp>
        <p:nvSpPr>
          <p:cNvPr id="11267" name="Content Placeholder 2"/>
          <p:cNvSpPr>
            <a:spLocks noGrp="1"/>
          </p:cNvSpPr>
          <p:nvPr>
            <p:ph idx="1"/>
          </p:nvPr>
        </p:nvSpPr>
        <p:spPr/>
        <p:txBody>
          <a:bodyPr/>
          <a:lstStyle/>
          <a:p>
            <a:pPr xmlns:a="http://schemas.openxmlformats.org/drawingml/2006/main" eaLnBrk="1" hangingPunct="1"/>
            <a:r xmlns:a="http://schemas.openxmlformats.org/drawingml/2006/main">
              <a:rPr lang="en" smtClean="0"/>
              <a:t>Reliability - replication</a:t>
            </a:r>
          </a:p>
          <a:p>
            <a:pPr eaLnBrk="1" hangingPunct="1"/>
            <a:endParaRPr lang="hr-HR" smtClean="0"/>
          </a:p>
          <a:p>
            <a:pPr xmlns:a="http://schemas.openxmlformats.org/drawingml/2006/main" eaLnBrk="1" hangingPunct="1"/>
            <a:r xmlns:a="http://schemas.openxmlformats.org/drawingml/2006/main">
              <a:rPr lang="en" smtClean="0"/>
              <a:t>Validity (3 types) - reflects the actual situation</a:t>
            </a:r>
          </a:p>
          <a:p>
            <a:pPr xmlns:a="http://schemas.openxmlformats.org/drawingml/2006/main" lvl="1" eaLnBrk="1" hangingPunct="1"/>
            <a:r xmlns:a="http://schemas.openxmlformats.org/drawingml/2006/main">
              <a:rPr lang="en" smtClean="0"/>
              <a:t>Component - if the constructs are accurately measured</a:t>
            </a:r>
          </a:p>
          <a:p>
            <a:pPr xmlns:a="http://schemas.openxmlformats.org/drawingml/2006/main" lvl="1" eaLnBrk="1" hangingPunct="1"/>
            <a:r xmlns:a="http://schemas.openxmlformats.org/drawingml/2006/main">
              <a:rPr lang="en" smtClean="0"/>
              <a:t>Internal - causal connection</a:t>
            </a:r>
          </a:p>
          <a:p>
            <a:pPr xmlns:a="http://schemas.openxmlformats.org/drawingml/2006/main" lvl="1" eaLnBrk="1" hangingPunct="1"/>
            <a:r xmlns:a="http://schemas.openxmlformats.org/drawingml/2006/main">
              <a:rPr lang="en" smtClean="0"/>
              <a:t>External - generalization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327025" y="254000"/>
            <a:ext cx="7543800" cy="1449388"/>
          </a:xfrm>
        </p:spPr>
        <p:txBody>
          <a:bodyPr/>
          <a:lstStyle/>
          <a:p>
            <a:pPr xmlns:a="http://schemas.openxmlformats.org/drawingml/2006/main" eaLnBrk="1" fontAlgn="auto" hangingPunct="1">
              <a:spcAft>
                <a:spcPts val="0"/>
              </a:spcAft>
              <a:defRPr/>
            </a:pPr>
            <a:r xmlns:a="http://schemas.openxmlformats.org/drawingml/2006/main">
              <a:rPr lang="en" altLang="sr-Latn-RS" dirty="0" smtClean="0">
                <a:solidFill>
                  <a:schemeClr val="tx1">
                    <a:lumMod val="75000"/>
                    <a:lumOff val="25000"/>
                  </a:schemeClr>
                </a:solidFill>
              </a:rPr>
              <a:t>EXAMPLE OF RESEARCH (1)</a:t>
            </a:r>
          </a:p>
        </p:txBody>
      </p:sp>
      <p:sp>
        <p:nvSpPr>
          <p:cNvPr id="12291" name="Content Placeholder 2"/>
          <p:cNvSpPr>
            <a:spLocks noGrp="1"/>
          </p:cNvSpPr>
          <p:nvPr>
            <p:ph idx="1"/>
          </p:nvPr>
        </p:nvSpPr>
        <p:spPr>
          <a:xfrm>
            <a:off x="327025" y="1981200"/>
            <a:ext cx="7543800" cy="4022725"/>
          </a:xfrm>
        </p:spPr>
        <p:txBody>
          <a:bodyPr/>
          <a:lstStyle/>
          <a:p>
            <a:pPr xmlns:a="http://schemas.openxmlformats.org/drawingml/2006/main" eaLnBrk="1" hangingPunct="1"/>
            <a:r xmlns:a="http://schemas.openxmlformats.org/drawingml/2006/main">
              <a:rPr lang="en" smtClean="0"/>
              <a:t>H </a:t>
            </a:r>
            <a:r xmlns:a="http://schemas.openxmlformats.org/drawingml/2006/main">
              <a:rPr lang="en" sz="1000" smtClean="0"/>
              <a:t>0 </a:t>
            </a:r>
            <a:r xmlns:a="http://schemas.openxmlformats.org/drawingml/2006/main">
              <a:rPr lang="en" smtClean="0"/>
              <a:t>: There is no statistically significant positive association between physical activity and student achievement</a:t>
            </a:r>
          </a:p>
          <a:p>
            <a:pPr xmlns:a="http://schemas.openxmlformats.org/drawingml/2006/main" eaLnBrk="1" hangingPunct="1"/>
            <a:r xmlns:a="http://schemas.openxmlformats.org/drawingml/2006/main">
              <a:rPr lang="en" smtClean="0"/>
              <a:t>H </a:t>
            </a:r>
            <a:r xmlns:a="http://schemas.openxmlformats.org/drawingml/2006/main">
              <a:rPr lang="en" sz="1000" smtClean="0"/>
              <a:t>1 </a:t>
            </a:r>
            <a:r xmlns:a="http://schemas.openxmlformats.org/drawingml/2006/main">
              <a:rPr lang="en" smtClean="0"/>
              <a:t>: There is a statistically significant positive association between physical activity and student achievement</a:t>
            </a:r>
          </a:p>
          <a:p>
            <a:pPr eaLnBrk="1" hangingPunct="1"/>
            <a:endParaRPr lang="hr-HR" smtClean="0"/>
          </a:p>
          <a:p>
            <a:pPr xmlns:a="http://schemas.openxmlformats.org/drawingml/2006/main" eaLnBrk="1" hangingPunct="1"/>
            <a:r xmlns:a="http://schemas.openxmlformats.org/drawingml/2006/main">
              <a:rPr lang="en" smtClean="0"/>
              <a:t>Design:</a:t>
            </a:r>
          </a:p>
          <a:p>
            <a:pPr xmlns:a="http://schemas.openxmlformats.org/drawingml/2006/main" eaLnBrk="1" hangingPunct="1">
              <a:buFont typeface="Arial" pitchFamily="34" charset="0"/>
              <a:buChar char="•"/>
            </a:pPr>
            <a:r xmlns:a="http://schemas.openxmlformats.org/drawingml/2006/main">
              <a:rPr lang="en" smtClean="0"/>
              <a:t>Random sample of 100 1st year FET students</a:t>
            </a:r>
          </a:p>
          <a:p>
            <a:pPr xmlns:a="http://schemas.openxmlformats.org/drawingml/2006/main" eaLnBrk="1" hangingPunct="1">
              <a:buFont typeface="Arial" pitchFamily="34" charset="0"/>
              <a:buChar char="•"/>
            </a:pPr>
            <a:r xmlns:a="http://schemas.openxmlformats.org/drawingml/2006/main">
              <a:rPr lang="en" smtClean="0"/>
              <a:t>Ten months of free gym membership (10/2020 - 6/2021)</a:t>
            </a:r>
          </a:p>
        </p:txBody>
      </p:sp>
      <p:pic>
        <p:nvPicPr>
          <p:cNvPr id="12292" name="Picture 2" descr="http://www.forzasupplements.co.uk/blog/wp-content/uploads/2013/07/bigstock-People-In-A-Class-At-The-Gym-13621967.jpg"/>
          <p:cNvPicPr>
            <a:picLocks noChangeAspect="1" noChangeArrowheads="1"/>
          </p:cNvPicPr>
          <p:nvPr/>
        </p:nvPicPr>
        <p:blipFill>
          <a:blip r:embed="rId2" cstate="print"/>
          <a:srcRect/>
          <a:stretch>
            <a:fillRect/>
          </a:stretch>
        </p:blipFill>
        <p:spPr bwMode="auto">
          <a:xfrm>
            <a:off x="6934200" y="254000"/>
            <a:ext cx="1911350" cy="1274763"/>
          </a:xfrm>
          <a:prstGeom prst="rect">
            <a:avLst/>
          </a:prstGeom>
          <a:noFill/>
          <a:ln w="9525">
            <a:noFill/>
            <a:miter lim="800000"/>
            <a:headEnd/>
            <a:tailEnd/>
          </a:ln>
        </p:spPr>
      </p:pic>
      <p:graphicFrame>
        <p:nvGraphicFramePr>
          <p:cNvPr id="2" name="Diagram 1"/>
          <p:cNvGraphicFramePr/>
          <p:nvPr/>
        </p:nvGraphicFramePr>
        <p:xfrm>
          <a:off x="6467302" y="2951162"/>
          <a:ext cx="2667000" cy="2082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xmlns:a="http://schemas.openxmlformats.org/drawingml/2006/main" eaLnBrk="1" hangingPunct="1">
              <a:defRPr/>
            </a:pPr>
            <a:r xmlns:a="http://schemas.openxmlformats.org/drawingml/2006/main">
              <a:rPr lang="en" dirty="0" smtClean="0"/>
              <a:t>EXAMPLE OF RESEARCH (2)</a:t>
            </a:r>
            <a:endParaRPr xmlns:a="http://schemas.openxmlformats.org/drawingml/2006/main" lang="en-US" dirty="0"/>
          </a:p>
        </p:txBody>
      </p:sp>
      <p:sp>
        <p:nvSpPr>
          <p:cNvPr id="13315" name="Content Placeholder 2"/>
          <p:cNvSpPr>
            <a:spLocks noGrp="1"/>
          </p:cNvSpPr>
          <p:nvPr>
            <p:ph idx="1"/>
          </p:nvPr>
        </p:nvSpPr>
        <p:spPr/>
        <p:txBody>
          <a:bodyPr/>
          <a:lstStyle/>
          <a:p>
            <a:pPr xmlns:a="http://schemas.openxmlformats.org/drawingml/2006/main" eaLnBrk="1" hangingPunct="1"/>
            <a:r xmlns:a="http://schemas.openxmlformats.org/drawingml/2006/main">
              <a:rPr lang="en" smtClean="0"/>
              <a:t>Construct 1: Student physical activity</a:t>
            </a:r>
          </a:p>
          <a:p>
            <a:pPr xmlns:a="http://schemas.openxmlformats.org/drawingml/2006/main" eaLnBrk="1" hangingPunct="1"/>
            <a:r xmlns:a="http://schemas.openxmlformats.org/drawingml/2006/main">
              <a:rPr lang="en" smtClean="0"/>
              <a:t>Construct 2: Success in student study</a:t>
            </a:r>
          </a:p>
          <a:p>
            <a:pPr eaLnBrk="1" hangingPunct="1"/>
            <a:endParaRPr lang="hr-HR" smtClean="0"/>
          </a:p>
          <a:p>
            <a:pPr xmlns:a="http://schemas.openxmlformats.org/drawingml/2006/main" eaLnBrk="1" hangingPunct="1"/>
            <a:r xmlns:a="http://schemas.openxmlformats.org/drawingml/2006/main">
              <a:rPr lang="en" smtClean="0"/>
              <a:t>Variable 1:?</a:t>
            </a:r>
          </a:p>
          <a:p>
            <a:pPr xmlns:a="http://schemas.openxmlformats.org/drawingml/2006/main" eaLnBrk="1" hangingPunct="1"/>
            <a:r xmlns:a="http://schemas.openxmlformats.org/drawingml/2006/main">
              <a:rPr lang="en" smtClean="0"/>
              <a:t>Variable 2:?</a:t>
            </a:r>
            <a:endParaRPr xmlns:a="http://schemas.openxmlformats.org/drawingml/2006/main" lang="en-US"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xmlns:a="http://schemas.openxmlformats.org/drawingml/2006/main" eaLnBrk="1" hangingPunct="1">
              <a:defRPr/>
            </a:pPr>
            <a:r xmlns:a="http://schemas.openxmlformats.org/drawingml/2006/main">
              <a:rPr lang="en" dirty="0" smtClean="0"/>
              <a:t>EXAMPLE OF RESEARCH (3)</a:t>
            </a:r>
            <a:endParaRPr xmlns:a="http://schemas.openxmlformats.org/drawingml/2006/main" lang="en-US" dirty="0"/>
          </a:p>
        </p:txBody>
      </p:sp>
      <p:sp>
        <p:nvSpPr>
          <p:cNvPr id="14339" name="Content Placeholder 2"/>
          <p:cNvSpPr>
            <a:spLocks noGrp="1"/>
          </p:cNvSpPr>
          <p:nvPr>
            <p:ph idx="1"/>
          </p:nvPr>
        </p:nvSpPr>
        <p:spPr>
          <a:xfrm>
            <a:off x="381000" y="1846263"/>
            <a:ext cx="7985125" cy="4022725"/>
          </a:xfrm>
        </p:spPr>
        <p:txBody>
          <a:bodyPr/>
          <a:lstStyle/>
          <a:p>
            <a:pPr xmlns:a="http://schemas.openxmlformats.org/drawingml/2006/main" eaLnBrk="1" hangingPunct="1"/>
            <a:r xmlns:a="http://schemas.openxmlformats.org/drawingml/2006/main">
              <a:rPr lang="en" smtClean="0"/>
              <a:t>Construct 1: Student physical activity</a:t>
            </a:r>
          </a:p>
          <a:p>
            <a:pPr xmlns:a="http://schemas.openxmlformats.org/drawingml/2006/main" eaLnBrk="1" hangingPunct="1"/>
            <a:r xmlns:a="http://schemas.openxmlformats.org/drawingml/2006/main">
              <a:rPr lang="en" smtClean="0"/>
              <a:t>Construct 2: Success in student study</a:t>
            </a:r>
          </a:p>
          <a:p>
            <a:pPr eaLnBrk="1" hangingPunct="1"/>
            <a:endParaRPr lang="hr-HR" smtClean="0"/>
          </a:p>
          <a:p>
            <a:pPr xmlns:a="http://schemas.openxmlformats.org/drawingml/2006/main" eaLnBrk="1" hangingPunct="1"/>
            <a:r xmlns:a="http://schemas.openxmlformats.org/drawingml/2006/main">
              <a:rPr lang="en" smtClean="0"/>
              <a:t>Variable 1: Number of hours spent in the gym per week</a:t>
            </a:r>
          </a:p>
          <a:p>
            <a:pPr xmlns:a="http://schemas.openxmlformats.org/drawingml/2006/main" eaLnBrk="1" hangingPunct="1"/>
            <a:r xmlns:a="http://schemas.openxmlformats.org/drawingml/2006/main">
              <a:rPr lang="en" smtClean="0"/>
              <a:t>Variable 2: Teaching activity measured</a:t>
            </a:r>
          </a:p>
          <a:p>
            <a:pPr xmlns:a="http://schemas.openxmlformats.org/drawingml/2006/main" eaLnBrk="1" hangingPunct="1"/>
            <a:r xmlns:a="http://schemas.openxmlformats.org/drawingml/2006/main">
              <a:rPr lang="en" smtClean="0"/>
              <a:t>by the number of attendances per week</a:t>
            </a:r>
          </a:p>
          <a:p>
            <a:pPr eaLnBrk="1" hangingPunct="1"/>
            <a:endParaRPr lang="hr-HR" smtClean="0"/>
          </a:p>
          <a:p>
            <a:pPr xmlns:a="http://schemas.openxmlformats.org/drawingml/2006/main" eaLnBrk="1" hangingPunct="1"/>
            <a:r xmlns:a="http://schemas.openxmlformats.org/drawingml/2006/main">
              <a:rPr lang="en" smtClean="0"/>
              <a:t>Positive relationship !!!</a:t>
            </a:r>
          </a:p>
          <a:p>
            <a:pPr xmlns:a="http://schemas.openxmlformats.org/drawingml/2006/main" eaLnBrk="1" hangingPunct="1"/>
            <a:r xmlns:a="http://schemas.openxmlformats.org/drawingml/2006/main">
              <a:rPr lang="en" smtClean="0"/>
              <a:t> </a:t>
            </a:r>
            <a:endParaRPr xmlns:a="http://schemas.openxmlformats.org/drawingml/2006/main" lang="en-US" smtClean="0"/>
          </a:p>
          <a:p>
            <a:pPr eaLnBrk="1" hangingPunct="1"/>
            <a:endParaRPr lang="en-US" smtClean="0"/>
          </a:p>
        </p:txBody>
      </p:sp>
      <p:graphicFrame>
        <p:nvGraphicFramePr>
          <p:cNvPr id="4" name="Table 3"/>
          <p:cNvGraphicFramePr>
            <a:graphicFrameLocks noGrp="1"/>
          </p:cNvGraphicFramePr>
          <p:nvPr/>
        </p:nvGraphicFramePr>
        <p:xfrm>
          <a:off x="5638800" y="1828800"/>
          <a:ext cx="3048000" cy="4371975"/>
        </p:xfrm>
        <a:graphic>
          <a:graphicData uri="http://schemas.openxmlformats.org/drawingml/2006/table">
            <a:tbl>
              <a:tblPr firstRow="1" bandRow="1">
                <a:tableStyleId>{5C22544A-7EE6-4342-B048-85BDC9FD1C3A}</a:tableStyleId>
              </a:tblPr>
              <a:tblGrid>
                <a:gridCol w="1016000"/>
                <a:gridCol w="1016000"/>
                <a:gridCol w="1016000"/>
              </a:tblGrid>
              <a:tr h="485775">
                <a:tc>
                  <a:txBody>
                    <a:bodyPr/>
                    <a:lstStyle/>
                    <a:p>
                      <a:r xmlns:a="http://schemas.openxmlformats.org/drawingml/2006/main">
                        <a:rPr lang="en" dirty="0" smtClean="0"/>
                        <a:t>Examinee</a:t>
                      </a:r>
                      <a:endParaRPr xmlns:a="http://schemas.openxmlformats.org/drawingml/2006/main" lang="en-US" dirty="0"/>
                    </a:p>
                  </a:txBody>
                  <a:tcPr/>
                </a:tc>
                <a:tc>
                  <a:txBody>
                    <a:bodyPr/>
                    <a:lstStyle/>
                    <a:p>
                      <a:r xmlns:a="http://schemas.openxmlformats.org/drawingml/2006/main">
                        <a:rPr lang="en" dirty="0" smtClean="0"/>
                        <a:t>Var 1</a:t>
                      </a:r>
                      <a:endParaRPr xmlns:a="http://schemas.openxmlformats.org/drawingml/2006/main" lang="en-US" dirty="0"/>
                    </a:p>
                  </a:txBody>
                  <a:tcPr/>
                </a:tc>
                <a:tc>
                  <a:txBody>
                    <a:bodyPr/>
                    <a:lstStyle/>
                    <a:p>
                      <a:r xmlns:a="http://schemas.openxmlformats.org/drawingml/2006/main">
                        <a:rPr lang="en" dirty="0" smtClean="0"/>
                        <a:t>Var 2</a:t>
                      </a:r>
                      <a:endParaRPr xmlns:a="http://schemas.openxmlformats.org/drawingml/2006/main" lang="en-US" dirty="0"/>
                    </a:p>
                  </a:txBody>
                  <a:tcPr/>
                </a:tc>
              </a:tr>
              <a:tr h="485775">
                <a:tc>
                  <a:txBody>
                    <a:bodyPr/>
                    <a:lstStyle/>
                    <a:p>
                      <a:r xmlns:a="http://schemas.openxmlformats.org/drawingml/2006/main">
                        <a:rPr lang="en" dirty="0" smtClean="0"/>
                        <a:t>1</a:t>
                      </a:r>
                      <a:endParaRPr xmlns:a="http://schemas.openxmlformats.org/drawingml/2006/main" lang="en-US" dirty="0"/>
                    </a:p>
                  </a:txBody>
                  <a:tcPr/>
                </a:tc>
                <a:tc>
                  <a:txBody>
                    <a:bodyPr/>
                    <a:lstStyle/>
                    <a:p>
                      <a:r xmlns:a="http://schemas.openxmlformats.org/drawingml/2006/main">
                        <a:rPr lang="en" dirty="0" smtClean="0"/>
                        <a:t>5</a:t>
                      </a:r>
                      <a:endParaRPr xmlns:a="http://schemas.openxmlformats.org/drawingml/2006/main" lang="en-US" dirty="0"/>
                    </a:p>
                  </a:txBody>
                  <a:tcPr/>
                </a:tc>
                <a:tc>
                  <a:txBody>
                    <a:bodyPr/>
                    <a:lstStyle/>
                    <a:p>
                      <a:r xmlns:a="http://schemas.openxmlformats.org/drawingml/2006/main">
                        <a:rPr lang="en" dirty="0" smtClean="0"/>
                        <a:t>1</a:t>
                      </a:r>
                      <a:endParaRPr xmlns:a="http://schemas.openxmlformats.org/drawingml/2006/main" lang="en-US" dirty="0"/>
                    </a:p>
                  </a:txBody>
                  <a:tcPr/>
                </a:tc>
              </a:tr>
              <a:tr h="485775">
                <a:tc>
                  <a:txBody>
                    <a:bodyPr/>
                    <a:lstStyle/>
                    <a:p>
                      <a:r xmlns:a="http://schemas.openxmlformats.org/drawingml/2006/main">
                        <a:rPr lang="en" dirty="0" smtClean="0"/>
                        <a:t>2</a:t>
                      </a:r>
                      <a:endParaRPr xmlns:a="http://schemas.openxmlformats.org/drawingml/2006/main" lang="en-US" dirty="0"/>
                    </a:p>
                  </a:txBody>
                  <a:tcPr/>
                </a:tc>
                <a:tc>
                  <a:txBody>
                    <a:bodyPr/>
                    <a:lstStyle/>
                    <a:p>
                      <a:r xmlns:a="http://schemas.openxmlformats.org/drawingml/2006/main">
                        <a:rPr lang="en" dirty="0" smtClean="0"/>
                        <a:t>0</a:t>
                      </a:r>
                      <a:endParaRPr xmlns:a="http://schemas.openxmlformats.org/drawingml/2006/main" lang="en-US" dirty="0"/>
                    </a:p>
                  </a:txBody>
                  <a:tcPr/>
                </a:tc>
                <a:tc>
                  <a:txBody>
                    <a:bodyPr/>
                    <a:lstStyle/>
                    <a:p>
                      <a:r xmlns:a="http://schemas.openxmlformats.org/drawingml/2006/main">
                        <a:rPr lang="en" dirty="0" smtClean="0"/>
                        <a:t>0</a:t>
                      </a:r>
                      <a:endParaRPr xmlns:a="http://schemas.openxmlformats.org/drawingml/2006/main" lang="en-US" dirty="0"/>
                    </a:p>
                  </a:txBody>
                  <a:tcPr/>
                </a:tc>
              </a:tr>
              <a:tr h="485775">
                <a:tc>
                  <a:txBody>
                    <a:bodyPr/>
                    <a:lstStyle/>
                    <a:p>
                      <a:r xmlns:a="http://schemas.openxmlformats.org/drawingml/2006/main">
                        <a:rPr lang="en" dirty="0" smtClean="0"/>
                        <a:t>3</a:t>
                      </a:r>
                      <a:endParaRPr xmlns:a="http://schemas.openxmlformats.org/drawingml/2006/main" lang="en-US" dirty="0"/>
                    </a:p>
                  </a:txBody>
                  <a:tcPr/>
                </a:tc>
                <a:tc>
                  <a:txBody>
                    <a:bodyPr/>
                    <a:lstStyle/>
                    <a:p>
                      <a:r xmlns:a="http://schemas.openxmlformats.org/drawingml/2006/main">
                        <a:rPr lang="en" dirty="0" smtClean="0"/>
                        <a:t>1</a:t>
                      </a:r>
                      <a:endParaRPr xmlns:a="http://schemas.openxmlformats.org/drawingml/2006/main" lang="en-US" dirty="0"/>
                    </a:p>
                  </a:txBody>
                  <a:tcPr/>
                </a:tc>
                <a:tc>
                  <a:txBody>
                    <a:bodyPr/>
                    <a:lstStyle/>
                    <a:p>
                      <a:r xmlns:a="http://schemas.openxmlformats.org/drawingml/2006/main">
                        <a:rPr lang="en" dirty="0" smtClean="0"/>
                        <a:t>1</a:t>
                      </a:r>
                      <a:endParaRPr xmlns:a="http://schemas.openxmlformats.org/drawingml/2006/main" lang="en-US" dirty="0"/>
                    </a:p>
                  </a:txBody>
                  <a:tcPr/>
                </a:tc>
              </a:tr>
              <a:tr h="485775">
                <a:tc>
                  <a:txBody>
                    <a:bodyPr/>
                    <a:lstStyle/>
                    <a:p>
                      <a:r xmlns:a="http://schemas.openxmlformats.org/drawingml/2006/main">
                        <a:rPr lang="en" dirty="0" smtClean="0"/>
                        <a:t>4</a:t>
                      </a:r>
                      <a:endParaRPr xmlns:a="http://schemas.openxmlformats.org/drawingml/2006/main" lang="en-US" dirty="0"/>
                    </a:p>
                  </a:txBody>
                  <a:tcPr/>
                </a:tc>
                <a:tc>
                  <a:txBody>
                    <a:bodyPr/>
                    <a:lstStyle/>
                    <a:p>
                      <a:r xmlns:a="http://schemas.openxmlformats.org/drawingml/2006/main">
                        <a:rPr lang="en" dirty="0" smtClean="0"/>
                        <a:t>3</a:t>
                      </a:r>
                      <a:endParaRPr xmlns:a="http://schemas.openxmlformats.org/drawingml/2006/main" lang="en-US" dirty="0"/>
                    </a:p>
                  </a:txBody>
                  <a:tcPr/>
                </a:tc>
                <a:tc>
                  <a:txBody>
                    <a:bodyPr/>
                    <a:lstStyle/>
                    <a:p>
                      <a:r xmlns:a="http://schemas.openxmlformats.org/drawingml/2006/main">
                        <a:rPr lang="en" dirty="0" smtClean="0"/>
                        <a:t>2</a:t>
                      </a:r>
                      <a:endParaRPr xmlns:a="http://schemas.openxmlformats.org/drawingml/2006/main" lang="en-US" dirty="0"/>
                    </a:p>
                  </a:txBody>
                  <a:tcPr/>
                </a:tc>
              </a:tr>
              <a:tr h="485775">
                <a:tc>
                  <a:txBody>
                    <a:bodyPr/>
                    <a:lstStyle/>
                    <a:p>
                      <a:r xmlns:a="http://schemas.openxmlformats.org/drawingml/2006/main">
                        <a:rPr lang="en" dirty="0" smtClean="0"/>
                        <a:t>5</a:t>
                      </a:r>
                      <a:endParaRPr xmlns:a="http://schemas.openxmlformats.org/drawingml/2006/main" lang="en-US" dirty="0"/>
                    </a:p>
                  </a:txBody>
                  <a:tcPr/>
                </a:tc>
                <a:tc>
                  <a:txBody>
                    <a:bodyPr/>
                    <a:lstStyle/>
                    <a:p>
                      <a:r xmlns:a="http://schemas.openxmlformats.org/drawingml/2006/main">
                        <a:rPr lang="en" dirty="0" smtClean="0"/>
                        <a:t>5</a:t>
                      </a:r>
                      <a:endParaRPr xmlns:a="http://schemas.openxmlformats.org/drawingml/2006/main" lang="en-US" dirty="0"/>
                    </a:p>
                  </a:txBody>
                  <a:tcPr/>
                </a:tc>
                <a:tc>
                  <a:txBody>
                    <a:bodyPr/>
                    <a:lstStyle/>
                    <a:p>
                      <a:r xmlns:a="http://schemas.openxmlformats.org/drawingml/2006/main">
                        <a:rPr lang="en" dirty="0" smtClean="0"/>
                        <a:t>3</a:t>
                      </a:r>
                      <a:endParaRPr xmlns:a="http://schemas.openxmlformats.org/drawingml/2006/main" lang="en-US" dirty="0"/>
                    </a:p>
                  </a:txBody>
                  <a:tcPr/>
                </a:tc>
              </a:tr>
              <a:tr h="485775">
                <a:tc>
                  <a:txBody>
                    <a:bodyPr/>
                    <a:lstStyle/>
                    <a:p>
                      <a:r xmlns:a="http://schemas.openxmlformats.org/drawingml/2006/main">
                        <a:rPr lang="en" dirty="0" smtClean="0"/>
                        <a:t>…</a:t>
                      </a:r>
                      <a:endParaRPr xmlns:a="http://schemas.openxmlformats.org/drawingml/2006/main" lang="en-US" dirty="0"/>
                    </a:p>
                  </a:txBody>
                  <a:tcPr/>
                </a:tc>
                <a:tc>
                  <a:txBody>
                    <a:bodyPr/>
                    <a:lstStyle/>
                    <a:p>
                      <a:r xmlns:a="http://schemas.openxmlformats.org/drawingml/2006/main">
                        <a:rPr lang="en" dirty="0" smtClean="0"/>
                        <a:t>…</a:t>
                      </a:r>
                      <a:endParaRPr xmlns:a="http://schemas.openxmlformats.org/drawingml/2006/main" lang="en-US" dirty="0"/>
                    </a:p>
                  </a:txBody>
                  <a:tcPr/>
                </a:tc>
                <a:tc>
                  <a:txBody>
                    <a:bodyPr/>
                    <a:lstStyle/>
                    <a:p>
                      <a:r xmlns:a="http://schemas.openxmlformats.org/drawingml/2006/main">
                        <a:rPr lang="en" dirty="0" smtClean="0"/>
                        <a:t>…</a:t>
                      </a:r>
                      <a:endParaRPr xmlns:a="http://schemas.openxmlformats.org/drawingml/2006/main" lang="en-US" dirty="0"/>
                    </a:p>
                  </a:txBody>
                  <a:tcPr/>
                </a:tc>
              </a:tr>
              <a:tr h="485775">
                <a:tc>
                  <a:txBody>
                    <a:bodyPr/>
                    <a:lstStyle/>
                    <a:p>
                      <a:r xmlns:a="http://schemas.openxmlformats.org/drawingml/2006/main">
                        <a:rPr lang="en" dirty="0" smtClean="0"/>
                        <a:t>99</a:t>
                      </a:r>
                      <a:endParaRPr xmlns:a="http://schemas.openxmlformats.org/drawingml/2006/main" lang="en-US" dirty="0"/>
                    </a:p>
                  </a:txBody>
                  <a:tcPr/>
                </a:tc>
                <a:tc>
                  <a:txBody>
                    <a:bodyPr/>
                    <a:lstStyle/>
                    <a:p>
                      <a:r xmlns:a="http://schemas.openxmlformats.org/drawingml/2006/main">
                        <a:rPr lang="en" dirty="0" smtClean="0"/>
                        <a:t>1</a:t>
                      </a:r>
                      <a:endParaRPr xmlns:a="http://schemas.openxmlformats.org/drawingml/2006/main" lang="en-US" dirty="0"/>
                    </a:p>
                  </a:txBody>
                  <a:tcPr/>
                </a:tc>
                <a:tc>
                  <a:txBody>
                    <a:bodyPr/>
                    <a:lstStyle/>
                    <a:p>
                      <a:r xmlns:a="http://schemas.openxmlformats.org/drawingml/2006/main">
                        <a:rPr lang="en" dirty="0" smtClean="0"/>
                        <a:t>1</a:t>
                      </a:r>
                      <a:endParaRPr xmlns:a="http://schemas.openxmlformats.org/drawingml/2006/main" lang="en-US" dirty="0"/>
                    </a:p>
                  </a:txBody>
                  <a:tcPr/>
                </a:tc>
              </a:tr>
              <a:tr h="485775">
                <a:tc>
                  <a:txBody>
                    <a:bodyPr/>
                    <a:lstStyle/>
                    <a:p>
                      <a:r xmlns:a="http://schemas.openxmlformats.org/drawingml/2006/main">
                        <a:rPr lang="en" dirty="0" smtClean="0"/>
                        <a:t>100</a:t>
                      </a:r>
                      <a:endParaRPr xmlns:a="http://schemas.openxmlformats.org/drawingml/2006/main" lang="en-US" dirty="0"/>
                    </a:p>
                  </a:txBody>
                  <a:tcPr/>
                </a:tc>
                <a:tc>
                  <a:txBody>
                    <a:bodyPr/>
                    <a:lstStyle/>
                    <a:p>
                      <a:r xmlns:a="http://schemas.openxmlformats.org/drawingml/2006/main">
                        <a:rPr lang="en" dirty="0" smtClean="0"/>
                        <a:t>10</a:t>
                      </a:r>
                      <a:endParaRPr xmlns:a="http://schemas.openxmlformats.org/drawingml/2006/main" lang="en-US" dirty="0"/>
                    </a:p>
                  </a:txBody>
                  <a:tcPr/>
                </a:tc>
                <a:tc>
                  <a:txBody>
                    <a:bodyPr/>
                    <a:lstStyle/>
                    <a:p>
                      <a:r xmlns:a="http://schemas.openxmlformats.org/drawingml/2006/main">
                        <a:rPr lang="en" dirty="0" smtClean="0"/>
                        <a:t>4</a:t>
                      </a:r>
                      <a:endParaRPr xmlns:a="http://schemas.openxmlformats.org/drawingml/2006/main" lang="en-US" dirty="0"/>
                    </a:p>
                  </a:txBody>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xmlns:a="http://schemas.openxmlformats.org/drawingml/2006/main" eaLnBrk="1" hangingPunct="1">
              <a:defRPr/>
            </a:pPr>
            <a:r xmlns:a="http://schemas.openxmlformats.org/drawingml/2006/main">
              <a:rPr lang="en" dirty="0" smtClean="0"/>
              <a:t>EXAMPLE OF RESEARCH (4)</a:t>
            </a:r>
            <a:endParaRPr xmlns:a="http://schemas.openxmlformats.org/drawingml/2006/main" lang="en-US" dirty="0"/>
          </a:p>
        </p:txBody>
      </p:sp>
      <p:sp>
        <p:nvSpPr>
          <p:cNvPr id="15363" name="Content Placeholder 2"/>
          <p:cNvSpPr>
            <a:spLocks noGrp="1"/>
          </p:cNvSpPr>
          <p:nvPr>
            <p:ph idx="1"/>
          </p:nvPr>
        </p:nvSpPr>
        <p:spPr/>
        <p:txBody>
          <a:bodyPr/>
          <a:lstStyle/>
          <a:p>
            <a:pPr xmlns:a="http://schemas.openxmlformats.org/drawingml/2006/main" eaLnBrk="1" hangingPunct="1"/>
            <a:r xmlns:a="http://schemas.openxmlformats.org/drawingml/2006/main">
              <a:rPr lang="en" smtClean="0"/>
              <a:t>H </a:t>
            </a:r>
            <a:r xmlns:a="http://schemas.openxmlformats.org/drawingml/2006/main">
              <a:rPr lang="en" sz="1000" smtClean="0"/>
              <a:t>0 </a:t>
            </a:r>
            <a:r xmlns:a="http://schemas.openxmlformats.org/drawingml/2006/main">
              <a:rPr lang="en" smtClean="0"/>
              <a:t>: There is no statistically significant positive association between physical activity and student achievement</a:t>
            </a:r>
          </a:p>
          <a:p>
            <a:pPr xmlns:a="http://schemas.openxmlformats.org/drawingml/2006/main" eaLnBrk="1" hangingPunct="1"/>
            <a:r xmlns:a="http://schemas.openxmlformats.org/drawingml/2006/main">
              <a:rPr lang="en" smtClean="0"/>
              <a:t>H </a:t>
            </a:r>
            <a:r xmlns:a="http://schemas.openxmlformats.org/drawingml/2006/main">
              <a:rPr lang="en" sz="1000" smtClean="0"/>
              <a:t>1 </a:t>
            </a:r>
            <a:r xmlns:a="http://schemas.openxmlformats.org/drawingml/2006/main">
              <a:rPr lang="en" smtClean="0"/>
              <a:t>: There is a statistically significant positive association between physical activity and student achievement</a:t>
            </a:r>
          </a:p>
          <a:p>
            <a:pPr eaLnBrk="1" hangingPunct="1"/>
            <a:endParaRPr lang="hr-HR" smtClean="0"/>
          </a:p>
          <a:p>
            <a:pPr xmlns:a="http://schemas.openxmlformats.org/drawingml/2006/main" eaLnBrk="1" hangingPunct="1"/>
            <a:r xmlns:a="http://schemas.openxmlformats.org/drawingml/2006/main">
              <a:rPr lang="en" smtClean="0"/>
              <a:t>H </a:t>
            </a:r>
            <a:r xmlns:a="http://schemas.openxmlformats.org/drawingml/2006/main">
              <a:rPr lang="en" sz="1000" smtClean="0"/>
              <a:t>0 </a:t>
            </a:r>
            <a:r xmlns:a="http://schemas.openxmlformats.org/drawingml/2006/main">
              <a:rPr lang="en" smtClean="0"/>
              <a:t>: There is no statistically significant positive relationship between the number of hours spent in the gym per week and the number of attendances per week </a:t>
            </a:r>
            <a:r xmlns:a="http://schemas.openxmlformats.org/drawingml/2006/main">
              <a:rPr lang="en" sz="2800" b="1" smtClean="0">
                <a:solidFill>
                  <a:srgbClr val="FF0000"/>
                </a:solidFill>
                <a:latin typeface="Times New Roman" pitchFamily="18" charset="0"/>
                <a:cs typeface="Times New Roman" pitchFamily="18" charset="0"/>
              </a:rPr>
              <a:t>X</a:t>
            </a:r>
            <a:endParaRPr xmlns:a="http://schemas.openxmlformats.org/drawingml/2006/main" lang="hr-HR" sz="2800" b="1" smtClean="0">
              <a:solidFill>
                <a:srgbClr val="FF0000"/>
              </a:solidFill>
            </a:endParaRPr>
          </a:p>
          <a:p>
            <a:pPr xmlns:a="http://schemas.openxmlformats.org/drawingml/2006/main" eaLnBrk="1" hangingPunct="1"/>
            <a:r xmlns:a="http://schemas.openxmlformats.org/drawingml/2006/main">
              <a:rPr lang="en" smtClean="0"/>
              <a:t>H </a:t>
            </a:r>
            <a:r xmlns:a="http://schemas.openxmlformats.org/drawingml/2006/main">
              <a:rPr lang="en" sz="1000" smtClean="0"/>
              <a:t>1 </a:t>
            </a:r>
            <a:r xmlns:a="http://schemas.openxmlformats.org/drawingml/2006/main">
              <a:rPr lang="en" smtClean="0"/>
              <a:t>: There is a statistically significant positive relationship between the number of hours spent in the gym per week and the number of attendances per week </a:t>
            </a:r>
            <a:r xmlns:a="http://schemas.openxmlformats.org/drawingml/2006/main">
              <a:rPr lang="en" sz="2800" smtClean="0">
                <a:solidFill>
                  <a:srgbClr val="FF0000"/>
                </a:solidFill>
                <a:latin typeface="Times New Roman" pitchFamily="18" charset="0"/>
                <a:cs typeface="Times New Roman" pitchFamily="18" charset="0"/>
              </a:rPr>
              <a:t>☺</a:t>
            </a:r>
          </a:p>
          <a:p>
            <a:pPr eaLnBrk="1" hangingPunct="1"/>
            <a:endParaRPr lang="hr-HR" sz="2800" smtClean="0">
              <a:solidFill>
                <a:srgbClr val="FF0000"/>
              </a:solidFill>
              <a:latin typeface="Times New Roman" pitchFamily="18" charset="0"/>
              <a:cs typeface="Times New Roman" pitchFamily="18" charset="0"/>
            </a:endParaRPr>
          </a:p>
          <a:p>
            <a:pPr eaLnBrk="1" hangingPunct="1"/>
            <a:endParaRPr lang="hr-HR" sz="2800" smtClean="0">
              <a:solidFill>
                <a:srgbClr val="FF0000"/>
              </a:solidFill>
            </a:endParaRPr>
          </a:p>
          <a:p>
            <a:pPr eaLnBrk="1" hangingPunct="1"/>
            <a:endParaRPr lang="hr-HR" smtClean="0"/>
          </a:p>
          <a:p>
            <a:pPr eaLnBrk="1" hangingPunct="1"/>
            <a:endParaRPr lang="hr-HR" smtClean="0"/>
          </a:p>
          <a:p>
            <a:pPr eaLnBrk="1" hangingPunct="1"/>
            <a:endParaRPr lang="en-US"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xmlns:a="http://schemas.openxmlformats.org/drawingml/2006/main" eaLnBrk="1" hangingPunct="1">
              <a:defRPr/>
            </a:pPr>
            <a:r xmlns:a="http://schemas.openxmlformats.org/drawingml/2006/main">
              <a:rPr lang="en" dirty="0" smtClean="0"/>
              <a:t>EXAMPLE OF RESEARCH (5)</a:t>
            </a:r>
            <a:endParaRPr xmlns:a="http://schemas.openxmlformats.org/drawingml/2006/main" lang="en-US" dirty="0"/>
          </a:p>
        </p:txBody>
      </p:sp>
      <p:sp>
        <p:nvSpPr>
          <p:cNvPr id="16387" name="Content Placeholder 2"/>
          <p:cNvSpPr>
            <a:spLocks noGrp="1"/>
          </p:cNvSpPr>
          <p:nvPr>
            <p:ph idx="1"/>
          </p:nvPr>
        </p:nvSpPr>
        <p:spPr/>
        <p:txBody>
          <a:bodyPr/>
          <a:lstStyle/>
          <a:p>
            <a:pPr xmlns:a="http://schemas.openxmlformats.org/drawingml/2006/main" eaLnBrk="1" hangingPunct="1"/>
            <a:r xmlns:a="http://schemas.openxmlformats.org/drawingml/2006/main">
              <a:rPr lang="en" smtClean="0"/>
              <a:t>Has the </a:t>
            </a:r>
            <a:r xmlns:a="http://schemas.openxmlformats.org/drawingml/2006/main">
              <a:rPr lang="en" b="1" smtClean="0"/>
              <a:t>component </a:t>
            </a:r>
            <a:r xmlns:a="http://schemas.openxmlformats.org/drawingml/2006/main">
              <a:rPr lang="en" smtClean="0"/>
              <a:t>validity been met?</a:t>
            </a:r>
          </a:p>
          <a:p>
            <a:pPr eaLnBrk="1" hangingPunct="1"/>
            <a:endParaRPr lang="hr-HR" smtClean="0"/>
          </a:p>
          <a:p>
            <a:pPr xmlns:a="http://schemas.openxmlformats.org/drawingml/2006/main" eaLnBrk="1" hangingPunct="1"/>
            <a:r xmlns:a="http://schemas.openxmlformats.org/drawingml/2006/main">
              <a:rPr lang="en" smtClean="0"/>
              <a:t>There is a statistically significant positive relationship between </a:t>
            </a:r>
            <a:r xmlns:a="http://schemas.openxmlformats.org/drawingml/2006/main">
              <a:rPr lang="en" u="sng" smtClean="0"/>
              <a:t>the number of hours spent in the gym per week and the number of attendances per week </a:t>
            </a:r>
            <a:r xmlns:a="http://schemas.openxmlformats.org/drawingml/2006/main">
              <a:rPr lang="en" smtClean="0"/>
              <a:t>= There is a statistically significant positive relationship between </a:t>
            </a:r>
            <a:r xmlns:a="http://schemas.openxmlformats.org/drawingml/2006/main">
              <a:rPr lang="en" u="sng" smtClean="0"/>
              <a:t>physical activity and student achievement</a:t>
            </a:r>
          </a:p>
          <a:p>
            <a:pPr eaLnBrk="1" hangingPunct="1"/>
            <a:endParaRPr lang="hr-HR" smtClean="0"/>
          </a:p>
          <a:p>
            <a:pPr xmlns:a="http://schemas.openxmlformats.org/drawingml/2006/main" eaLnBrk="1" hangingPunct="1"/>
            <a:r xmlns:a="http://schemas.openxmlformats.org/drawingml/2006/main">
              <a:rPr lang="en" smtClean="0"/>
              <a:t>Do the selected variables measure the constructs from our study? Or measure something else?</a:t>
            </a:r>
          </a:p>
          <a:p>
            <a:pPr eaLnBrk="1" hangingPunct="1"/>
            <a:endParaRPr lang="en-US" smtClean="0"/>
          </a:p>
        </p:txBody>
      </p:sp>
    </p:spTree>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313</TotalTime>
  <Words>1078</Words>
  <Application>Microsoft Office PowerPoint</Application>
  <PresentationFormat>On-screen Show (4:3)</PresentationFormat>
  <Paragraphs>161</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 Light</vt:lpstr>
      <vt:lpstr>Calibri</vt:lpstr>
      <vt:lpstr>Times New Roman</vt:lpstr>
      <vt:lpstr>Retrospect</vt:lpstr>
      <vt:lpstr>PROCJENA VALJANOSTI ZNANSTVENOG ISTRAŽIVANJA</vt:lpstr>
      <vt:lpstr>Empirijski ciklus</vt:lpstr>
      <vt:lpstr>Faza evaluacije</vt:lpstr>
      <vt:lpstr>Pouzdanost i valjanost</vt:lpstr>
      <vt:lpstr>PRIMJER ISTRAŽIVANJA (1)</vt:lpstr>
      <vt:lpstr>PRIMJER ISTRAŽIVANJA (2)</vt:lpstr>
      <vt:lpstr>PRIMJER ISTRAŽIVANJA (3)</vt:lpstr>
      <vt:lpstr>PRIMJER ISTRAŽIVANJA (4)</vt:lpstr>
      <vt:lpstr>PRIMJER ISTRAŽIVANJA (5)</vt:lpstr>
      <vt:lpstr>PRIMJER ISTRAŽIVANJA (6)</vt:lpstr>
      <vt:lpstr>PRIMJER ISTRAŽIVANJA (7)</vt:lpstr>
      <vt:lpstr>4 kriterija kauzalnosti (uzročnosti)</vt:lpstr>
      <vt:lpstr>Kauzalnost ≠ korelacija</vt:lpstr>
      <vt:lpstr>Fun facts – most bizzare correlations </vt:lpstr>
      <vt:lpstr>Slide 15</vt:lpstr>
      <vt:lpstr>Simpsonov paradoks – paradoks pri grupiranju podataka</vt:lpstr>
      <vt:lpstr>Prijetnje internoj valjanosti</vt:lpstr>
      <vt:lpstr>Ad 1) Prijetnje internoj valjanosti - sudionici</vt:lpstr>
      <vt:lpstr>Ad 2) Prijetnje internoj valjanosti - instrumenti</vt:lpstr>
      <vt:lpstr>Ad 3) Prijetnje internoj valjanosti – umjetne reakcije</vt:lpstr>
      <vt:lpstr>Ad 4) Prijetnje internoj valjanosti – dizajn/procedure</vt:lpstr>
      <vt:lpstr>Razlike među pojmovima</vt:lpstr>
      <vt:lpstr>ZADATAK</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Sanja</dc:creator>
  <cp:lastModifiedBy>tomic</cp:lastModifiedBy>
  <cp:revision>30</cp:revision>
  <cp:lastPrinted>1601-01-01T00:00:00Z</cp:lastPrinted>
  <dcterms:created xsi:type="dcterms:W3CDTF">1601-01-01T00:00:00Z</dcterms:created>
  <dcterms:modified xsi:type="dcterms:W3CDTF">2022-04-09T18:02:25Z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