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4"/>
  </p:notesMasterIdLst>
  <p:sldIdLst>
    <p:sldId id="258" r:id="rId2"/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601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‹#›</a:t>
            </a:fld>
            <a:endParaRPr lang="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Team 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150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/>
        </p:nvSpPr>
        <p:spPr>
          <a:xfrm rot="1779">
            <a:off x="4720814" y="2881567"/>
            <a:ext cx="225393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dirty="0"/>
              <a:t>Ivan Turudić, 22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dirty="0"/>
              <a:t>BA: Management and enterpreneurship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 dirty="0"/>
              <a:t>MA : Management and enterpreneurship, 2nd semester </a:t>
            </a:r>
            <a:endParaRPr sz="1200" dirty="0"/>
          </a:p>
        </p:txBody>
      </p:sp>
      <p:pic>
        <p:nvPicPr>
          <p:cNvPr id="6" name="Google Shape;56;p13">
            <a:extLst>
              <a:ext uri="{FF2B5EF4-FFF2-40B4-BE49-F238E27FC236}">
                <a16:creationId xmlns:a16="http://schemas.microsoft.com/office/drawing/2014/main" xmlns="" id="{96240FB8-4509-4024-B4DC-1E89CDB8B5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688" y="325054"/>
            <a:ext cx="1432753" cy="205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Slika na kojoj se prikazuje na otvorenom, nebo, osoba&#10;&#10;Opis je automatski generiran">
            <a:extLst>
              <a:ext uri="{FF2B5EF4-FFF2-40B4-BE49-F238E27FC236}">
                <a16:creationId xmlns:a16="http://schemas.microsoft.com/office/drawing/2014/main" xmlns="" id="{056C9FD6-6D97-4F15-A52A-96AF84799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471" y="325053"/>
            <a:ext cx="1539985" cy="2053313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3A0E51D-F706-43F5-963B-183209B02F59}"/>
              </a:ext>
            </a:extLst>
          </p:cNvPr>
          <p:cNvSpPr txBox="1"/>
          <p:nvPr/>
        </p:nvSpPr>
        <p:spPr>
          <a:xfrm>
            <a:off x="2465779" y="2880985"/>
            <a:ext cx="2254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Emanuel </a:t>
            </a:r>
            <a:r>
              <a:rPr lang="en-US" sz="1200" dirty="0" err="1"/>
              <a:t>Šegon</a:t>
            </a:r>
            <a:r>
              <a:rPr lang="en-US" sz="1200" dirty="0" smtClean="0"/>
              <a:t>, 23</a:t>
            </a:r>
            <a:endParaRPr lang="hr-HR" sz="1200" dirty="0" smtClean="0"/>
          </a:p>
          <a:p>
            <a:pPr lvl="0"/>
            <a:r>
              <a:rPr lang="hr-HR" sz="1200" dirty="0"/>
              <a:t>BA: Management and enterpreneurship</a:t>
            </a:r>
          </a:p>
          <a:p>
            <a:pPr lvl="0"/>
            <a:r>
              <a:rPr lang="hr-HR" sz="1200" dirty="0"/>
              <a:t>MA : Management and enterpreneurship, 2nd semester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" y="325054"/>
            <a:ext cx="1539985" cy="205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09" y="2947820"/>
            <a:ext cx="20142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Franka Bilandžija</a:t>
            </a:r>
            <a:r>
              <a:rPr lang="en-US" sz="1200" dirty="0" smtClean="0"/>
              <a:t>, </a:t>
            </a:r>
            <a:r>
              <a:rPr lang="en-US" sz="1200" dirty="0"/>
              <a:t>23</a:t>
            </a:r>
            <a:endParaRPr lang="hr-HR" sz="1200" dirty="0"/>
          </a:p>
          <a:p>
            <a:pPr lvl="0"/>
            <a:r>
              <a:rPr lang="hr-HR" sz="1200" dirty="0"/>
              <a:t>BA: Management and enterpreneurship</a:t>
            </a:r>
          </a:p>
          <a:p>
            <a:pPr lvl="0"/>
            <a:r>
              <a:rPr lang="hr-HR" sz="1200" dirty="0"/>
              <a:t>MA : Management and enterpreneurship, 2nd semester 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896585" y="2947820"/>
            <a:ext cx="19311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Damir Mehmedagić</a:t>
            </a:r>
            <a:r>
              <a:rPr lang="en-US" sz="1200" dirty="0" smtClean="0"/>
              <a:t>, </a:t>
            </a:r>
            <a:r>
              <a:rPr lang="en-US" sz="1200" dirty="0"/>
              <a:t>23</a:t>
            </a:r>
            <a:endParaRPr lang="hr-HR" sz="1200" dirty="0"/>
          </a:p>
          <a:p>
            <a:pPr lvl="0"/>
            <a:r>
              <a:rPr lang="hr-HR" sz="1200" dirty="0"/>
              <a:t>BA: Management and enterpreneurship</a:t>
            </a:r>
          </a:p>
          <a:p>
            <a:pPr lvl="0"/>
            <a:r>
              <a:rPr lang="hr-HR" sz="1200" dirty="0"/>
              <a:t>MA : Management and enterpreneurship, 2nd semester </a:t>
            </a:r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76" y="325053"/>
            <a:ext cx="1539199" cy="20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</TotalTime>
  <Words>70</Words>
  <Application>Microsoft Office PowerPoint</Application>
  <PresentationFormat>On-screen Show (16:9)</PresentationFormat>
  <Paragraphs>13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Clarity</vt:lpstr>
      <vt:lpstr>Team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Lucija</cp:lastModifiedBy>
  <cp:revision>2</cp:revision>
  <dcterms:modified xsi:type="dcterms:W3CDTF">2022-03-31T21:40:25Z</dcterms:modified>
</cp:coreProperties>
</file>